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7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0D2CF0-02B5-CEB7-32DC-C502CCE2D4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4975"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8363"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3338"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6725"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b="0">
                <a:latin typeface="Arial" panose="020B0604020202020204" pitchFamily="34" charset="0"/>
              </a:rPr>
              <a:t>Page </a:t>
            </a:r>
            <a:fld id="{3E3000AA-B62D-4D75-9072-498727ECF7C0}" type="slidenum">
              <a:rPr lang="en-US" altLang="en-US" sz="1200" b="0">
                <a:latin typeface="Arial" panose="020B0604020202020204" pitchFamily="34" charset="0"/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200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3D58036-0518-9B93-A209-3053E087D4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34975"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68363"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03338"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36725" defTabSz="8683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b="0">
                <a:latin typeface="Arial" panose="020B0604020202020204" pitchFamily="34" charset="0"/>
              </a:rPr>
              <a:t>Page </a:t>
            </a:r>
            <a:fld id="{70BFA3DF-91B0-47DC-A61A-81EFD3D4C6D9}" type="slidenum">
              <a:rPr lang="en-US" altLang="en-US" sz="1200" b="0">
                <a:latin typeface="Arial" panose="020B0604020202020204" pitchFamily="34" charset="0"/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200" b="0">
              <a:latin typeface="Arial" panose="020B0604020202020204" pitchFamily="34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6EF0BAA-A5CD-D5EE-6830-61807D507E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33EE6D1-5F73-A33B-F762-4DFF672F74C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4A32E92-292D-C51B-B452-0EC32BED1B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C797F4C-629A-15A5-AA5B-E2537E6559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85E7FD1-49B4-D056-FB50-7108D33E99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CC104DD-BB43-D53D-B638-20ACDCAE50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CA682A0-A9EE-96E7-F91A-D77FDF355C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1EFB371D-E6D3-DE68-E920-71EAEB8580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D60C3C5-E4BC-54B3-9492-BC0ADD7E66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5D25FD7-25F5-11B0-0CBB-25FD27032F3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F19FB8B-E382-B733-290A-5CBBE736BC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4A705EC-2D0D-7220-47E1-11642D137D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FE0ED-52B7-695E-37B9-19E4722FAD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9834FE-6363-B80A-0542-75F00D1C4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527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C8506-E740-ED38-75A2-3D14F8E48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B3707E-230B-8815-A277-4152BFA5BD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1762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0C4041-D980-02F9-541F-F8A312CA49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C72430-020E-0229-2619-8E4E7DD7B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18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4818D-A79E-A0B2-1C08-83ABC656C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E822AA-A899-565A-AF28-131822BEC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072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46C14-301A-5B63-2A55-08B1C8262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D0AC0B-FE86-048E-DE73-876488E5D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216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48226-89FC-99CD-3161-201DC6043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07082-AA89-BA23-0767-D014F4A37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3EE743-607B-1016-2A63-A078EB629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3147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DA3A3-D6CB-CE4E-7467-1685787DB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0F86-0674-69E9-A6B3-EA335CF54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A3663C-36A9-BFAD-436A-D8849FE63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2A5BA1-6B0F-7A69-25FB-CF9289C863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4772AA-C555-5331-F192-C23DCD489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7970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1695E-D8E4-5922-D0B9-745403B35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173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786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286D8-B30C-7548-F876-5702A6B0D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8BE54-193C-75CC-364B-07FDAE994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7205FD-578E-FDC6-CD4A-AA2C424FC2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2698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B1417-7E10-FA9F-EAA7-B80F4D231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09A902-626B-2504-5DCD-60FD2AB2F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5095D4-1476-1BF7-9556-2CC63F384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243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0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473DC1-4253-4719-7F1E-AD605DE487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B250D80-C404-3493-1906-561C0D4AE9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SzPct val="10000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SzPct val="100000"/>
        <a:buChar char="–"/>
        <a:defRPr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SzPct val="100000"/>
        <a:buChar char="»"/>
        <a:defRPr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SzPct val="100000"/>
        <a:buChar char="•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SzPct val="100000"/>
        <a:buChar char="–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0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A306F60-F229-862B-0037-936D7898E3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524000"/>
            <a:ext cx="5943600" cy="41148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3600" dirty="0"/>
              <a:t>A Cure for Aging:</a:t>
            </a:r>
          </a:p>
          <a:p>
            <a:pPr algn="ctr"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Will it save our lives</a:t>
            </a:r>
            <a:r>
              <a:rPr lang="en-US" altLang="en-US" dirty="0">
                <a:latin typeface="Symbol" panose="05050102010706020507" pitchFamily="18" charset="2"/>
              </a:rPr>
              <a:t>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		or consume the globe?</a:t>
            </a:r>
          </a:p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A race is on to discover the cure. </a:t>
            </a:r>
          </a:p>
          <a:p>
            <a:pPr>
              <a:buFontTx/>
              <a:buNone/>
            </a:pPr>
            <a:r>
              <a:rPr lang="en-US" altLang="en-US" dirty="0"/>
              <a:t>Who will find the secret? </a:t>
            </a:r>
          </a:p>
          <a:p>
            <a:pPr>
              <a:buFontTx/>
              <a:buNone/>
            </a:pPr>
            <a:r>
              <a:rPr lang="en-US" altLang="en-US" dirty="0"/>
              <a:t>Who will </a:t>
            </a:r>
            <a:r>
              <a:rPr lang="en-US" altLang="en-US" i="1" dirty="0"/>
              <a:t>control</a:t>
            </a:r>
            <a:r>
              <a:rPr lang="en-US" altLang="en-US" dirty="0"/>
              <a:t> it?</a:t>
            </a:r>
          </a:p>
          <a:p>
            <a:pPr>
              <a:buFontTx/>
              <a:buNone/>
            </a:pPr>
            <a:r>
              <a:rPr lang="en-US" altLang="en-US" dirty="0"/>
              <a:t>  </a:t>
            </a:r>
          </a:p>
          <a:p>
            <a:pPr algn="ctr">
              <a:buFontTx/>
              <a:buNone/>
            </a:pPr>
            <a:endParaRPr lang="en-US" alt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0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2156A9B-AF6C-03EF-7E32-2ED37D6EA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47800" y="1371600"/>
            <a:ext cx="6248400" cy="41148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Scientists want to discover it. </a:t>
            </a:r>
          </a:p>
          <a:p>
            <a:pPr>
              <a:buFontTx/>
              <a:buNone/>
            </a:pPr>
            <a:r>
              <a:rPr lang="en-US" altLang="en-US" dirty="0"/>
              <a:t>Businessmen want to own it.</a:t>
            </a:r>
          </a:p>
          <a:p>
            <a:pPr>
              <a:buFontTx/>
              <a:buNone/>
            </a:pPr>
            <a:r>
              <a:rPr lang="en-US" altLang="en-US" dirty="0"/>
              <a:t>Government wants to control it. </a:t>
            </a:r>
          </a:p>
          <a:p>
            <a:pPr>
              <a:buFontTx/>
              <a:buNone/>
            </a:pPr>
            <a:r>
              <a:rPr lang="en-US" altLang="en-US" dirty="0"/>
              <a:t>Priests and environmentalists  want to stop it.</a:t>
            </a:r>
          </a:p>
          <a:p>
            <a:pPr>
              <a:buFontTx/>
              <a:buNone/>
            </a:pPr>
            <a:r>
              <a:rPr lang="en-US" altLang="en-US" dirty="0"/>
              <a:t> </a:t>
            </a:r>
          </a:p>
          <a:p>
            <a:pPr>
              <a:buFontTx/>
              <a:buNone/>
            </a:pPr>
            <a:r>
              <a:rPr lang="en-US" altLang="en-US" dirty="0"/>
              <a:t>Everyone wants to use it.</a:t>
            </a:r>
          </a:p>
          <a:p>
            <a:pPr>
              <a:buFontTx/>
              <a:buNone/>
            </a:pPr>
            <a:r>
              <a:rPr lang="en-US" altLang="en-US" dirty="0"/>
              <a:t>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 advTm="1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0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76A015E-FE4B-2291-3CBD-2CE00398E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981200"/>
            <a:ext cx="5943600" cy="41148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endParaRPr lang="en-US" altLang="en-US" dirty="0"/>
          </a:p>
          <a:p>
            <a:pPr algn="ctr">
              <a:buFontTx/>
              <a:buNone/>
            </a:pPr>
            <a:r>
              <a:rPr lang="en-US" altLang="en-US" dirty="0"/>
              <a:t>Romantic Productions presents</a:t>
            </a:r>
          </a:p>
          <a:p>
            <a:pPr algn="ctr">
              <a:buFontTx/>
              <a:buNone/>
            </a:pPr>
            <a:endParaRPr lang="en-US" alt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20000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241C151-562E-AFC5-F588-77C751290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-152400"/>
            <a:ext cx="2819400" cy="76200"/>
          </a:xfrm>
          <a:noFill/>
          <a:ln/>
        </p:spPr>
        <p:txBody>
          <a:bodyPr/>
          <a:lstStyle/>
          <a:p>
            <a:r>
              <a:rPr lang="en-US" altLang="en-US" sz="200"/>
              <a:t> </a:t>
            </a:r>
            <a:endParaRPr lang="en-US" alt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812ACC4-8C47-431E-9E8A-A05BBB460A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3048000"/>
            <a:ext cx="5334000" cy="2971800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The story of uncompromising heroes</a:t>
            </a:r>
          </a:p>
          <a:p>
            <a:pPr>
              <a:buFontTx/>
              <a:buNone/>
            </a:pPr>
            <a:r>
              <a:rPr lang="en-US" altLang="en-US" dirty="0"/>
              <a:t>		in a ruthless struggle to create</a:t>
            </a:r>
            <a:r>
              <a:rPr lang="en-US" altLang="en-US" dirty="0">
                <a:latin typeface="Symbol" panose="05050102010706020507" pitchFamily="18" charset="2"/>
              </a:rPr>
              <a:t>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or control</a:t>
            </a:r>
            <a:r>
              <a:rPr lang="en-US" altLang="en-US" dirty="0">
                <a:latin typeface="Symbol" panose="05050102010706020507" pitchFamily="18" charset="2"/>
              </a:rPr>
              <a:t></a:t>
            </a:r>
          </a:p>
          <a:p>
            <a:pPr>
              <a:buFontTx/>
              <a:buNone/>
            </a:pPr>
            <a:r>
              <a:rPr lang="en-US" altLang="en-US" dirty="0"/>
              <a:t>		or suppress</a:t>
            </a:r>
            <a:r>
              <a:rPr lang="en-US" altLang="en-US" dirty="0">
                <a:latin typeface="Symbol" panose="05050102010706020507" pitchFamily="18" charset="2"/>
              </a:rPr>
              <a:t>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		</a:t>
            </a:r>
            <a:r>
              <a:rPr lang="en-US" altLang="en-US" sz="2800" dirty="0"/>
              <a:t>a cure for aging.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dirty="0"/>
              <a:t>  </a:t>
            </a:r>
          </a:p>
        </p:txBody>
      </p:sp>
      <p:grpSp>
        <p:nvGrpSpPr>
          <p:cNvPr id="10246" name="Group 6">
            <a:extLst>
              <a:ext uri="{FF2B5EF4-FFF2-40B4-BE49-F238E27FC236}">
                <a16:creationId xmlns:a16="http://schemas.microsoft.com/office/drawing/2014/main" id="{23F5F2F6-9D8A-CB0E-05CA-33FAB7A12D44}"/>
              </a:ext>
            </a:extLst>
          </p:cNvPr>
          <p:cNvGrpSpPr>
            <a:grpSpLocks/>
          </p:cNvGrpSpPr>
          <p:nvPr/>
        </p:nvGrpSpPr>
        <p:grpSpPr bwMode="auto">
          <a:xfrm>
            <a:off x="3460750" y="627063"/>
            <a:ext cx="2301875" cy="569912"/>
            <a:chOff x="2180" y="395"/>
            <a:chExt cx="1450" cy="359"/>
          </a:xfrm>
        </p:grpSpPr>
        <p:sp>
          <p:nvSpPr>
            <p:cNvPr id="10244" name="Freeform 4">
              <a:extLst>
                <a:ext uri="{FF2B5EF4-FFF2-40B4-BE49-F238E27FC236}">
                  <a16:creationId xmlns:a16="http://schemas.microsoft.com/office/drawing/2014/main" id="{019196E9-603B-2B54-0D1A-AF6DDE370BE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4" y="395"/>
              <a:ext cx="726" cy="358"/>
            </a:xfrm>
            <a:custGeom>
              <a:avLst/>
              <a:gdLst>
                <a:gd name="T0" fmla="*/ 22 w 726"/>
                <a:gd name="T1" fmla="*/ 115 h 358"/>
                <a:gd name="T2" fmla="*/ 38 w 726"/>
                <a:gd name="T3" fmla="*/ 128 h 358"/>
                <a:gd name="T4" fmla="*/ 60 w 726"/>
                <a:gd name="T5" fmla="*/ 137 h 358"/>
                <a:gd name="T6" fmla="*/ 87 w 726"/>
                <a:gd name="T7" fmla="*/ 137 h 358"/>
                <a:gd name="T8" fmla="*/ 114 w 726"/>
                <a:gd name="T9" fmla="*/ 125 h 358"/>
                <a:gd name="T10" fmla="*/ 137 w 726"/>
                <a:gd name="T11" fmla="*/ 105 h 358"/>
                <a:gd name="T12" fmla="*/ 155 w 726"/>
                <a:gd name="T13" fmla="*/ 78 h 358"/>
                <a:gd name="T14" fmla="*/ 169 w 726"/>
                <a:gd name="T15" fmla="*/ 43 h 358"/>
                <a:gd name="T16" fmla="*/ 186 w 726"/>
                <a:gd name="T17" fmla="*/ 13 h 358"/>
                <a:gd name="T18" fmla="*/ 217 w 726"/>
                <a:gd name="T19" fmla="*/ 0 h 358"/>
                <a:gd name="T20" fmla="*/ 249 w 726"/>
                <a:gd name="T21" fmla="*/ 8 h 358"/>
                <a:gd name="T22" fmla="*/ 334 w 726"/>
                <a:gd name="T23" fmla="*/ 77 h 358"/>
                <a:gd name="T24" fmla="*/ 382 w 726"/>
                <a:gd name="T25" fmla="*/ 120 h 358"/>
                <a:gd name="T26" fmla="*/ 446 w 726"/>
                <a:gd name="T27" fmla="*/ 169 h 358"/>
                <a:gd name="T28" fmla="*/ 504 w 726"/>
                <a:gd name="T29" fmla="*/ 197 h 358"/>
                <a:gd name="T30" fmla="*/ 560 w 726"/>
                <a:gd name="T31" fmla="*/ 218 h 358"/>
                <a:gd name="T32" fmla="*/ 632 w 726"/>
                <a:gd name="T33" fmla="*/ 234 h 358"/>
                <a:gd name="T34" fmla="*/ 695 w 726"/>
                <a:gd name="T35" fmla="*/ 240 h 358"/>
                <a:gd name="T36" fmla="*/ 718 w 726"/>
                <a:gd name="T37" fmla="*/ 250 h 358"/>
                <a:gd name="T38" fmla="*/ 686 w 726"/>
                <a:gd name="T39" fmla="*/ 280 h 358"/>
                <a:gd name="T40" fmla="*/ 626 w 726"/>
                <a:gd name="T41" fmla="*/ 301 h 358"/>
                <a:gd name="T42" fmla="*/ 574 w 726"/>
                <a:gd name="T43" fmla="*/ 285 h 358"/>
                <a:gd name="T44" fmla="*/ 558 w 726"/>
                <a:gd name="T45" fmla="*/ 275 h 358"/>
                <a:gd name="T46" fmla="*/ 568 w 726"/>
                <a:gd name="T47" fmla="*/ 304 h 358"/>
                <a:gd name="T48" fmla="*/ 558 w 726"/>
                <a:gd name="T49" fmla="*/ 320 h 358"/>
                <a:gd name="T50" fmla="*/ 515 w 726"/>
                <a:gd name="T51" fmla="*/ 320 h 358"/>
                <a:gd name="T52" fmla="*/ 452 w 726"/>
                <a:gd name="T53" fmla="*/ 304 h 358"/>
                <a:gd name="T54" fmla="*/ 444 w 726"/>
                <a:gd name="T55" fmla="*/ 312 h 358"/>
                <a:gd name="T56" fmla="*/ 435 w 726"/>
                <a:gd name="T57" fmla="*/ 329 h 358"/>
                <a:gd name="T58" fmla="*/ 401 w 726"/>
                <a:gd name="T59" fmla="*/ 334 h 358"/>
                <a:gd name="T60" fmla="*/ 356 w 726"/>
                <a:gd name="T61" fmla="*/ 327 h 358"/>
                <a:gd name="T62" fmla="*/ 310 w 726"/>
                <a:gd name="T63" fmla="*/ 312 h 358"/>
                <a:gd name="T64" fmla="*/ 294 w 726"/>
                <a:gd name="T65" fmla="*/ 311 h 358"/>
                <a:gd name="T66" fmla="*/ 304 w 726"/>
                <a:gd name="T67" fmla="*/ 331 h 358"/>
                <a:gd name="T68" fmla="*/ 294 w 726"/>
                <a:gd name="T69" fmla="*/ 345 h 358"/>
                <a:gd name="T70" fmla="*/ 254 w 726"/>
                <a:gd name="T71" fmla="*/ 347 h 358"/>
                <a:gd name="T72" fmla="*/ 197 w 726"/>
                <a:gd name="T73" fmla="*/ 333 h 358"/>
                <a:gd name="T74" fmla="*/ 162 w 726"/>
                <a:gd name="T75" fmla="*/ 318 h 358"/>
                <a:gd name="T76" fmla="*/ 177 w 726"/>
                <a:gd name="T77" fmla="*/ 341 h 358"/>
                <a:gd name="T78" fmla="*/ 168 w 726"/>
                <a:gd name="T79" fmla="*/ 355 h 358"/>
                <a:gd name="T80" fmla="*/ 136 w 726"/>
                <a:gd name="T81" fmla="*/ 356 h 358"/>
                <a:gd name="T82" fmla="*/ 77 w 726"/>
                <a:gd name="T83" fmla="*/ 342 h 358"/>
                <a:gd name="T84" fmla="*/ 26 w 726"/>
                <a:gd name="T85" fmla="*/ 322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6" h="358">
                  <a:moveTo>
                    <a:pt x="0" y="303"/>
                  </a:moveTo>
                  <a:lnTo>
                    <a:pt x="0" y="115"/>
                  </a:lnTo>
                  <a:lnTo>
                    <a:pt x="22" y="115"/>
                  </a:lnTo>
                  <a:lnTo>
                    <a:pt x="28" y="120"/>
                  </a:lnTo>
                  <a:lnTo>
                    <a:pt x="34" y="125"/>
                  </a:lnTo>
                  <a:lnTo>
                    <a:pt x="38" y="128"/>
                  </a:lnTo>
                  <a:lnTo>
                    <a:pt x="44" y="132"/>
                  </a:lnTo>
                  <a:lnTo>
                    <a:pt x="52" y="135"/>
                  </a:lnTo>
                  <a:lnTo>
                    <a:pt x="60" y="137"/>
                  </a:lnTo>
                  <a:lnTo>
                    <a:pt x="68" y="139"/>
                  </a:lnTo>
                  <a:lnTo>
                    <a:pt x="77" y="139"/>
                  </a:lnTo>
                  <a:lnTo>
                    <a:pt x="87" y="137"/>
                  </a:lnTo>
                  <a:lnTo>
                    <a:pt x="96" y="135"/>
                  </a:lnTo>
                  <a:lnTo>
                    <a:pt x="104" y="131"/>
                  </a:lnTo>
                  <a:lnTo>
                    <a:pt x="114" y="125"/>
                  </a:lnTo>
                  <a:lnTo>
                    <a:pt x="122" y="119"/>
                  </a:lnTo>
                  <a:lnTo>
                    <a:pt x="130" y="112"/>
                  </a:lnTo>
                  <a:lnTo>
                    <a:pt x="137" y="105"/>
                  </a:lnTo>
                  <a:lnTo>
                    <a:pt x="144" y="96"/>
                  </a:lnTo>
                  <a:lnTo>
                    <a:pt x="149" y="87"/>
                  </a:lnTo>
                  <a:lnTo>
                    <a:pt x="155" y="78"/>
                  </a:lnTo>
                  <a:lnTo>
                    <a:pt x="159" y="69"/>
                  </a:lnTo>
                  <a:lnTo>
                    <a:pt x="164" y="55"/>
                  </a:lnTo>
                  <a:lnTo>
                    <a:pt x="169" y="43"/>
                  </a:lnTo>
                  <a:lnTo>
                    <a:pt x="174" y="30"/>
                  </a:lnTo>
                  <a:lnTo>
                    <a:pt x="180" y="20"/>
                  </a:lnTo>
                  <a:lnTo>
                    <a:pt x="186" y="13"/>
                  </a:lnTo>
                  <a:lnTo>
                    <a:pt x="197" y="5"/>
                  </a:lnTo>
                  <a:lnTo>
                    <a:pt x="207" y="1"/>
                  </a:lnTo>
                  <a:lnTo>
                    <a:pt x="217" y="0"/>
                  </a:lnTo>
                  <a:lnTo>
                    <a:pt x="229" y="1"/>
                  </a:lnTo>
                  <a:lnTo>
                    <a:pt x="240" y="4"/>
                  </a:lnTo>
                  <a:lnTo>
                    <a:pt x="249" y="8"/>
                  </a:lnTo>
                  <a:lnTo>
                    <a:pt x="258" y="14"/>
                  </a:lnTo>
                  <a:lnTo>
                    <a:pt x="269" y="22"/>
                  </a:lnTo>
                  <a:lnTo>
                    <a:pt x="334" y="77"/>
                  </a:lnTo>
                  <a:lnTo>
                    <a:pt x="351" y="91"/>
                  </a:lnTo>
                  <a:lnTo>
                    <a:pt x="368" y="106"/>
                  </a:lnTo>
                  <a:lnTo>
                    <a:pt x="382" y="120"/>
                  </a:lnTo>
                  <a:lnTo>
                    <a:pt x="401" y="136"/>
                  </a:lnTo>
                  <a:lnTo>
                    <a:pt x="424" y="155"/>
                  </a:lnTo>
                  <a:lnTo>
                    <a:pt x="446" y="169"/>
                  </a:lnTo>
                  <a:lnTo>
                    <a:pt x="467" y="181"/>
                  </a:lnTo>
                  <a:lnTo>
                    <a:pt x="487" y="191"/>
                  </a:lnTo>
                  <a:lnTo>
                    <a:pt x="504" y="197"/>
                  </a:lnTo>
                  <a:lnTo>
                    <a:pt x="522" y="205"/>
                  </a:lnTo>
                  <a:lnTo>
                    <a:pt x="539" y="211"/>
                  </a:lnTo>
                  <a:lnTo>
                    <a:pt x="560" y="218"/>
                  </a:lnTo>
                  <a:lnTo>
                    <a:pt x="584" y="225"/>
                  </a:lnTo>
                  <a:lnTo>
                    <a:pt x="609" y="230"/>
                  </a:lnTo>
                  <a:lnTo>
                    <a:pt x="632" y="234"/>
                  </a:lnTo>
                  <a:lnTo>
                    <a:pt x="653" y="236"/>
                  </a:lnTo>
                  <a:lnTo>
                    <a:pt x="675" y="238"/>
                  </a:lnTo>
                  <a:lnTo>
                    <a:pt x="695" y="240"/>
                  </a:lnTo>
                  <a:lnTo>
                    <a:pt x="711" y="240"/>
                  </a:lnTo>
                  <a:lnTo>
                    <a:pt x="725" y="238"/>
                  </a:lnTo>
                  <a:lnTo>
                    <a:pt x="718" y="250"/>
                  </a:lnTo>
                  <a:lnTo>
                    <a:pt x="709" y="260"/>
                  </a:lnTo>
                  <a:lnTo>
                    <a:pt x="698" y="271"/>
                  </a:lnTo>
                  <a:lnTo>
                    <a:pt x="686" y="280"/>
                  </a:lnTo>
                  <a:lnTo>
                    <a:pt x="671" y="290"/>
                  </a:lnTo>
                  <a:lnTo>
                    <a:pt x="648" y="297"/>
                  </a:lnTo>
                  <a:lnTo>
                    <a:pt x="626" y="301"/>
                  </a:lnTo>
                  <a:lnTo>
                    <a:pt x="607" y="299"/>
                  </a:lnTo>
                  <a:lnTo>
                    <a:pt x="589" y="294"/>
                  </a:lnTo>
                  <a:lnTo>
                    <a:pt x="574" y="285"/>
                  </a:lnTo>
                  <a:lnTo>
                    <a:pt x="564" y="277"/>
                  </a:lnTo>
                  <a:lnTo>
                    <a:pt x="552" y="264"/>
                  </a:lnTo>
                  <a:lnTo>
                    <a:pt x="558" y="275"/>
                  </a:lnTo>
                  <a:lnTo>
                    <a:pt x="562" y="285"/>
                  </a:lnTo>
                  <a:lnTo>
                    <a:pt x="566" y="295"/>
                  </a:lnTo>
                  <a:lnTo>
                    <a:pt x="568" y="304"/>
                  </a:lnTo>
                  <a:lnTo>
                    <a:pt x="567" y="311"/>
                  </a:lnTo>
                  <a:lnTo>
                    <a:pt x="564" y="316"/>
                  </a:lnTo>
                  <a:lnTo>
                    <a:pt x="558" y="320"/>
                  </a:lnTo>
                  <a:lnTo>
                    <a:pt x="549" y="323"/>
                  </a:lnTo>
                  <a:lnTo>
                    <a:pt x="533" y="322"/>
                  </a:lnTo>
                  <a:lnTo>
                    <a:pt x="515" y="320"/>
                  </a:lnTo>
                  <a:lnTo>
                    <a:pt x="498" y="316"/>
                  </a:lnTo>
                  <a:lnTo>
                    <a:pt x="475" y="310"/>
                  </a:lnTo>
                  <a:lnTo>
                    <a:pt x="452" y="304"/>
                  </a:lnTo>
                  <a:lnTo>
                    <a:pt x="432" y="298"/>
                  </a:lnTo>
                  <a:lnTo>
                    <a:pt x="438" y="305"/>
                  </a:lnTo>
                  <a:lnTo>
                    <a:pt x="444" y="312"/>
                  </a:lnTo>
                  <a:lnTo>
                    <a:pt x="445" y="320"/>
                  </a:lnTo>
                  <a:lnTo>
                    <a:pt x="441" y="325"/>
                  </a:lnTo>
                  <a:lnTo>
                    <a:pt x="435" y="329"/>
                  </a:lnTo>
                  <a:lnTo>
                    <a:pt x="426" y="332"/>
                  </a:lnTo>
                  <a:lnTo>
                    <a:pt x="417" y="334"/>
                  </a:lnTo>
                  <a:lnTo>
                    <a:pt x="401" y="334"/>
                  </a:lnTo>
                  <a:lnTo>
                    <a:pt x="388" y="333"/>
                  </a:lnTo>
                  <a:lnTo>
                    <a:pt x="373" y="331"/>
                  </a:lnTo>
                  <a:lnTo>
                    <a:pt x="356" y="327"/>
                  </a:lnTo>
                  <a:lnTo>
                    <a:pt x="341" y="323"/>
                  </a:lnTo>
                  <a:lnTo>
                    <a:pt x="326" y="318"/>
                  </a:lnTo>
                  <a:lnTo>
                    <a:pt x="310" y="312"/>
                  </a:lnTo>
                  <a:lnTo>
                    <a:pt x="298" y="307"/>
                  </a:lnTo>
                  <a:lnTo>
                    <a:pt x="289" y="304"/>
                  </a:lnTo>
                  <a:lnTo>
                    <a:pt x="294" y="311"/>
                  </a:lnTo>
                  <a:lnTo>
                    <a:pt x="299" y="318"/>
                  </a:lnTo>
                  <a:lnTo>
                    <a:pt x="303" y="324"/>
                  </a:lnTo>
                  <a:lnTo>
                    <a:pt x="304" y="331"/>
                  </a:lnTo>
                  <a:lnTo>
                    <a:pt x="302" y="337"/>
                  </a:lnTo>
                  <a:lnTo>
                    <a:pt x="299" y="341"/>
                  </a:lnTo>
                  <a:lnTo>
                    <a:pt x="294" y="345"/>
                  </a:lnTo>
                  <a:lnTo>
                    <a:pt x="283" y="349"/>
                  </a:lnTo>
                  <a:lnTo>
                    <a:pt x="269" y="349"/>
                  </a:lnTo>
                  <a:lnTo>
                    <a:pt x="254" y="347"/>
                  </a:lnTo>
                  <a:lnTo>
                    <a:pt x="235" y="343"/>
                  </a:lnTo>
                  <a:lnTo>
                    <a:pt x="216" y="338"/>
                  </a:lnTo>
                  <a:lnTo>
                    <a:pt x="197" y="333"/>
                  </a:lnTo>
                  <a:lnTo>
                    <a:pt x="184" y="328"/>
                  </a:lnTo>
                  <a:lnTo>
                    <a:pt x="170" y="323"/>
                  </a:lnTo>
                  <a:lnTo>
                    <a:pt x="162" y="318"/>
                  </a:lnTo>
                  <a:lnTo>
                    <a:pt x="168" y="326"/>
                  </a:lnTo>
                  <a:lnTo>
                    <a:pt x="174" y="335"/>
                  </a:lnTo>
                  <a:lnTo>
                    <a:pt x="177" y="341"/>
                  </a:lnTo>
                  <a:lnTo>
                    <a:pt x="177" y="348"/>
                  </a:lnTo>
                  <a:lnTo>
                    <a:pt x="174" y="352"/>
                  </a:lnTo>
                  <a:lnTo>
                    <a:pt x="168" y="355"/>
                  </a:lnTo>
                  <a:lnTo>
                    <a:pt x="160" y="357"/>
                  </a:lnTo>
                  <a:lnTo>
                    <a:pt x="151" y="357"/>
                  </a:lnTo>
                  <a:lnTo>
                    <a:pt x="136" y="356"/>
                  </a:lnTo>
                  <a:lnTo>
                    <a:pt x="118" y="353"/>
                  </a:lnTo>
                  <a:lnTo>
                    <a:pt x="99" y="348"/>
                  </a:lnTo>
                  <a:lnTo>
                    <a:pt x="77" y="342"/>
                  </a:lnTo>
                  <a:lnTo>
                    <a:pt x="58" y="335"/>
                  </a:lnTo>
                  <a:lnTo>
                    <a:pt x="42" y="329"/>
                  </a:lnTo>
                  <a:lnTo>
                    <a:pt x="26" y="322"/>
                  </a:lnTo>
                  <a:lnTo>
                    <a:pt x="11" y="311"/>
                  </a:lnTo>
                  <a:lnTo>
                    <a:pt x="0" y="30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5" name="Freeform 5">
              <a:extLst>
                <a:ext uri="{FF2B5EF4-FFF2-40B4-BE49-F238E27FC236}">
                  <a16:creationId xmlns:a16="http://schemas.microsoft.com/office/drawing/2014/main" id="{9A5B5D11-F37B-05E3-0882-E6510F0023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0" y="396"/>
              <a:ext cx="726" cy="358"/>
            </a:xfrm>
            <a:custGeom>
              <a:avLst/>
              <a:gdLst>
                <a:gd name="T0" fmla="*/ 703 w 726"/>
                <a:gd name="T1" fmla="*/ 115 h 358"/>
                <a:gd name="T2" fmla="*/ 687 w 726"/>
                <a:gd name="T3" fmla="*/ 128 h 358"/>
                <a:gd name="T4" fmla="*/ 665 w 726"/>
                <a:gd name="T5" fmla="*/ 137 h 358"/>
                <a:gd name="T6" fmla="*/ 638 w 726"/>
                <a:gd name="T7" fmla="*/ 137 h 358"/>
                <a:gd name="T8" fmla="*/ 611 w 726"/>
                <a:gd name="T9" fmla="*/ 125 h 358"/>
                <a:gd name="T10" fmla="*/ 588 w 726"/>
                <a:gd name="T11" fmla="*/ 105 h 358"/>
                <a:gd name="T12" fmla="*/ 570 w 726"/>
                <a:gd name="T13" fmla="*/ 78 h 358"/>
                <a:gd name="T14" fmla="*/ 556 w 726"/>
                <a:gd name="T15" fmla="*/ 43 h 358"/>
                <a:gd name="T16" fmla="*/ 539 w 726"/>
                <a:gd name="T17" fmla="*/ 13 h 358"/>
                <a:gd name="T18" fmla="*/ 508 w 726"/>
                <a:gd name="T19" fmla="*/ 0 h 358"/>
                <a:gd name="T20" fmla="*/ 476 w 726"/>
                <a:gd name="T21" fmla="*/ 8 h 358"/>
                <a:gd name="T22" fmla="*/ 391 w 726"/>
                <a:gd name="T23" fmla="*/ 76 h 358"/>
                <a:gd name="T24" fmla="*/ 343 w 726"/>
                <a:gd name="T25" fmla="*/ 120 h 358"/>
                <a:gd name="T26" fmla="*/ 279 w 726"/>
                <a:gd name="T27" fmla="*/ 169 h 358"/>
                <a:gd name="T28" fmla="*/ 221 w 726"/>
                <a:gd name="T29" fmla="*/ 197 h 358"/>
                <a:gd name="T30" fmla="*/ 165 w 726"/>
                <a:gd name="T31" fmla="*/ 218 h 358"/>
                <a:gd name="T32" fmla="*/ 93 w 726"/>
                <a:gd name="T33" fmla="*/ 233 h 358"/>
                <a:gd name="T34" fmla="*/ 30 w 726"/>
                <a:gd name="T35" fmla="*/ 239 h 358"/>
                <a:gd name="T36" fmla="*/ 7 w 726"/>
                <a:gd name="T37" fmla="*/ 249 h 358"/>
                <a:gd name="T38" fmla="*/ 39 w 726"/>
                <a:gd name="T39" fmla="*/ 280 h 358"/>
                <a:gd name="T40" fmla="*/ 99 w 726"/>
                <a:gd name="T41" fmla="*/ 301 h 358"/>
                <a:gd name="T42" fmla="*/ 151 w 726"/>
                <a:gd name="T43" fmla="*/ 285 h 358"/>
                <a:gd name="T44" fmla="*/ 167 w 726"/>
                <a:gd name="T45" fmla="*/ 274 h 358"/>
                <a:gd name="T46" fmla="*/ 157 w 726"/>
                <a:gd name="T47" fmla="*/ 304 h 358"/>
                <a:gd name="T48" fmla="*/ 167 w 726"/>
                <a:gd name="T49" fmla="*/ 320 h 358"/>
                <a:gd name="T50" fmla="*/ 210 w 726"/>
                <a:gd name="T51" fmla="*/ 319 h 358"/>
                <a:gd name="T52" fmla="*/ 273 w 726"/>
                <a:gd name="T53" fmla="*/ 304 h 358"/>
                <a:gd name="T54" fmla="*/ 281 w 726"/>
                <a:gd name="T55" fmla="*/ 312 h 358"/>
                <a:gd name="T56" fmla="*/ 290 w 726"/>
                <a:gd name="T57" fmla="*/ 328 h 358"/>
                <a:gd name="T58" fmla="*/ 324 w 726"/>
                <a:gd name="T59" fmla="*/ 334 h 358"/>
                <a:gd name="T60" fmla="*/ 369 w 726"/>
                <a:gd name="T61" fmla="*/ 327 h 358"/>
                <a:gd name="T62" fmla="*/ 415 w 726"/>
                <a:gd name="T63" fmla="*/ 311 h 358"/>
                <a:gd name="T64" fmla="*/ 431 w 726"/>
                <a:gd name="T65" fmla="*/ 311 h 358"/>
                <a:gd name="T66" fmla="*/ 421 w 726"/>
                <a:gd name="T67" fmla="*/ 331 h 358"/>
                <a:gd name="T68" fmla="*/ 431 w 726"/>
                <a:gd name="T69" fmla="*/ 345 h 358"/>
                <a:gd name="T70" fmla="*/ 471 w 726"/>
                <a:gd name="T71" fmla="*/ 347 h 358"/>
                <a:gd name="T72" fmla="*/ 528 w 726"/>
                <a:gd name="T73" fmla="*/ 332 h 358"/>
                <a:gd name="T74" fmla="*/ 563 w 726"/>
                <a:gd name="T75" fmla="*/ 318 h 358"/>
                <a:gd name="T76" fmla="*/ 548 w 726"/>
                <a:gd name="T77" fmla="*/ 341 h 358"/>
                <a:gd name="T78" fmla="*/ 557 w 726"/>
                <a:gd name="T79" fmla="*/ 355 h 358"/>
                <a:gd name="T80" fmla="*/ 589 w 726"/>
                <a:gd name="T81" fmla="*/ 356 h 358"/>
                <a:gd name="T82" fmla="*/ 648 w 726"/>
                <a:gd name="T83" fmla="*/ 342 h 358"/>
                <a:gd name="T84" fmla="*/ 699 w 726"/>
                <a:gd name="T85" fmla="*/ 321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26" h="358">
                  <a:moveTo>
                    <a:pt x="725" y="303"/>
                  </a:moveTo>
                  <a:lnTo>
                    <a:pt x="725" y="115"/>
                  </a:lnTo>
                  <a:lnTo>
                    <a:pt x="703" y="115"/>
                  </a:lnTo>
                  <a:lnTo>
                    <a:pt x="697" y="120"/>
                  </a:lnTo>
                  <a:lnTo>
                    <a:pt x="691" y="124"/>
                  </a:lnTo>
                  <a:lnTo>
                    <a:pt x="687" y="128"/>
                  </a:lnTo>
                  <a:lnTo>
                    <a:pt x="681" y="132"/>
                  </a:lnTo>
                  <a:lnTo>
                    <a:pt x="673" y="135"/>
                  </a:lnTo>
                  <a:lnTo>
                    <a:pt x="665" y="137"/>
                  </a:lnTo>
                  <a:lnTo>
                    <a:pt x="657" y="138"/>
                  </a:lnTo>
                  <a:lnTo>
                    <a:pt x="648" y="139"/>
                  </a:lnTo>
                  <a:lnTo>
                    <a:pt x="638" y="137"/>
                  </a:lnTo>
                  <a:lnTo>
                    <a:pt x="629" y="134"/>
                  </a:lnTo>
                  <a:lnTo>
                    <a:pt x="621" y="130"/>
                  </a:lnTo>
                  <a:lnTo>
                    <a:pt x="611" y="125"/>
                  </a:lnTo>
                  <a:lnTo>
                    <a:pt x="603" y="119"/>
                  </a:lnTo>
                  <a:lnTo>
                    <a:pt x="595" y="112"/>
                  </a:lnTo>
                  <a:lnTo>
                    <a:pt x="588" y="105"/>
                  </a:lnTo>
                  <a:lnTo>
                    <a:pt x="581" y="95"/>
                  </a:lnTo>
                  <a:lnTo>
                    <a:pt x="576" y="87"/>
                  </a:lnTo>
                  <a:lnTo>
                    <a:pt x="570" y="78"/>
                  </a:lnTo>
                  <a:lnTo>
                    <a:pt x="566" y="69"/>
                  </a:lnTo>
                  <a:lnTo>
                    <a:pt x="561" y="55"/>
                  </a:lnTo>
                  <a:lnTo>
                    <a:pt x="556" y="43"/>
                  </a:lnTo>
                  <a:lnTo>
                    <a:pt x="551" y="30"/>
                  </a:lnTo>
                  <a:lnTo>
                    <a:pt x="545" y="20"/>
                  </a:lnTo>
                  <a:lnTo>
                    <a:pt x="539" y="13"/>
                  </a:lnTo>
                  <a:lnTo>
                    <a:pt x="528" y="4"/>
                  </a:lnTo>
                  <a:lnTo>
                    <a:pt x="518" y="1"/>
                  </a:lnTo>
                  <a:lnTo>
                    <a:pt x="508" y="0"/>
                  </a:lnTo>
                  <a:lnTo>
                    <a:pt x="497" y="0"/>
                  </a:lnTo>
                  <a:lnTo>
                    <a:pt x="485" y="4"/>
                  </a:lnTo>
                  <a:lnTo>
                    <a:pt x="476" y="8"/>
                  </a:lnTo>
                  <a:lnTo>
                    <a:pt x="467" y="14"/>
                  </a:lnTo>
                  <a:lnTo>
                    <a:pt x="456" y="21"/>
                  </a:lnTo>
                  <a:lnTo>
                    <a:pt x="391" y="76"/>
                  </a:lnTo>
                  <a:lnTo>
                    <a:pt x="374" y="91"/>
                  </a:lnTo>
                  <a:lnTo>
                    <a:pt x="357" y="106"/>
                  </a:lnTo>
                  <a:lnTo>
                    <a:pt x="343" y="120"/>
                  </a:lnTo>
                  <a:lnTo>
                    <a:pt x="324" y="136"/>
                  </a:lnTo>
                  <a:lnTo>
                    <a:pt x="301" y="154"/>
                  </a:lnTo>
                  <a:lnTo>
                    <a:pt x="279" y="169"/>
                  </a:lnTo>
                  <a:lnTo>
                    <a:pt x="258" y="181"/>
                  </a:lnTo>
                  <a:lnTo>
                    <a:pt x="238" y="190"/>
                  </a:lnTo>
                  <a:lnTo>
                    <a:pt x="221" y="197"/>
                  </a:lnTo>
                  <a:lnTo>
                    <a:pt x="203" y="204"/>
                  </a:lnTo>
                  <a:lnTo>
                    <a:pt x="186" y="211"/>
                  </a:lnTo>
                  <a:lnTo>
                    <a:pt x="165" y="218"/>
                  </a:lnTo>
                  <a:lnTo>
                    <a:pt x="141" y="225"/>
                  </a:lnTo>
                  <a:lnTo>
                    <a:pt x="116" y="230"/>
                  </a:lnTo>
                  <a:lnTo>
                    <a:pt x="93" y="233"/>
                  </a:lnTo>
                  <a:lnTo>
                    <a:pt x="72" y="235"/>
                  </a:lnTo>
                  <a:lnTo>
                    <a:pt x="50" y="238"/>
                  </a:lnTo>
                  <a:lnTo>
                    <a:pt x="30" y="239"/>
                  </a:lnTo>
                  <a:lnTo>
                    <a:pt x="14" y="240"/>
                  </a:lnTo>
                  <a:lnTo>
                    <a:pt x="0" y="238"/>
                  </a:lnTo>
                  <a:lnTo>
                    <a:pt x="7" y="249"/>
                  </a:lnTo>
                  <a:lnTo>
                    <a:pt x="16" y="260"/>
                  </a:lnTo>
                  <a:lnTo>
                    <a:pt x="27" y="270"/>
                  </a:lnTo>
                  <a:lnTo>
                    <a:pt x="39" y="280"/>
                  </a:lnTo>
                  <a:lnTo>
                    <a:pt x="54" y="289"/>
                  </a:lnTo>
                  <a:lnTo>
                    <a:pt x="77" y="297"/>
                  </a:lnTo>
                  <a:lnTo>
                    <a:pt x="99" y="301"/>
                  </a:lnTo>
                  <a:lnTo>
                    <a:pt x="118" y="299"/>
                  </a:lnTo>
                  <a:lnTo>
                    <a:pt x="136" y="293"/>
                  </a:lnTo>
                  <a:lnTo>
                    <a:pt x="151" y="285"/>
                  </a:lnTo>
                  <a:lnTo>
                    <a:pt x="161" y="277"/>
                  </a:lnTo>
                  <a:lnTo>
                    <a:pt x="173" y="264"/>
                  </a:lnTo>
                  <a:lnTo>
                    <a:pt x="167" y="274"/>
                  </a:lnTo>
                  <a:lnTo>
                    <a:pt x="163" y="284"/>
                  </a:lnTo>
                  <a:lnTo>
                    <a:pt x="159" y="295"/>
                  </a:lnTo>
                  <a:lnTo>
                    <a:pt x="157" y="304"/>
                  </a:lnTo>
                  <a:lnTo>
                    <a:pt x="158" y="311"/>
                  </a:lnTo>
                  <a:lnTo>
                    <a:pt x="161" y="316"/>
                  </a:lnTo>
                  <a:lnTo>
                    <a:pt x="167" y="320"/>
                  </a:lnTo>
                  <a:lnTo>
                    <a:pt x="176" y="322"/>
                  </a:lnTo>
                  <a:lnTo>
                    <a:pt x="192" y="322"/>
                  </a:lnTo>
                  <a:lnTo>
                    <a:pt x="210" y="319"/>
                  </a:lnTo>
                  <a:lnTo>
                    <a:pt x="227" y="316"/>
                  </a:lnTo>
                  <a:lnTo>
                    <a:pt x="250" y="310"/>
                  </a:lnTo>
                  <a:lnTo>
                    <a:pt x="273" y="304"/>
                  </a:lnTo>
                  <a:lnTo>
                    <a:pt x="293" y="297"/>
                  </a:lnTo>
                  <a:lnTo>
                    <a:pt x="287" y="305"/>
                  </a:lnTo>
                  <a:lnTo>
                    <a:pt x="281" y="312"/>
                  </a:lnTo>
                  <a:lnTo>
                    <a:pt x="280" y="320"/>
                  </a:lnTo>
                  <a:lnTo>
                    <a:pt x="284" y="324"/>
                  </a:lnTo>
                  <a:lnTo>
                    <a:pt x="290" y="328"/>
                  </a:lnTo>
                  <a:lnTo>
                    <a:pt x="299" y="332"/>
                  </a:lnTo>
                  <a:lnTo>
                    <a:pt x="308" y="334"/>
                  </a:lnTo>
                  <a:lnTo>
                    <a:pt x="324" y="334"/>
                  </a:lnTo>
                  <a:lnTo>
                    <a:pt x="337" y="332"/>
                  </a:lnTo>
                  <a:lnTo>
                    <a:pt x="352" y="330"/>
                  </a:lnTo>
                  <a:lnTo>
                    <a:pt x="369" y="327"/>
                  </a:lnTo>
                  <a:lnTo>
                    <a:pt x="384" y="322"/>
                  </a:lnTo>
                  <a:lnTo>
                    <a:pt x="400" y="317"/>
                  </a:lnTo>
                  <a:lnTo>
                    <a:pt x="415" y="311"/>
                  </a:lnTo>
                  <a:lnTo>
                    <a:pt x="427" y="307"/>
                  </a:lnTo>
                  <a:lnTo>
                    <a:pt x="436" y="303"/>
                  </a:lnTo>
                  <a:lnTo>
                    <a:pt x="431" y="311"/>
                  </a:lnTo>
                  <a:lnTo>
                    <a:pt x="426" y="318"/>
                  </a:lnTo>
                  <a:lnTo>
                    <a:pt x="422" y="324"/>
                  </a:lnTo>
                  <a:lnTo>
                    <a:pt x="421" y="331"/>
                  </a:lnTo>
                  <a:lnTo>
                    <a:pt x="423" y="336"/>
                  </a:lnTo>
                  <a:lnTo>
                    <a:pt x="426" y="341"/>
                  </a:lnTo>
                  <a:lnTo>
                    <a:pt x="431" y="345"/>
                  </a:lnTo>
                  <a:lnTo>
                    <a:pt x="444" y="348"/>
                  </a:lnTo>
                  <a:lnTo>
                    <a:pt x="456" y="349"/>
                  </a:lnTo>
                  <a:lnTo>
                    <a:pt x="471" y="347"/>
                  </a:lnTo>
                  <a:lnTo>
                    <a:pt x="490" y="343"/>
                  </a:lnTo>
                  <a:lnTo>
                    <a:pt x="509" y="338"/>
                  </a:lnTo>
                  <a:lnTo>
                    <a:pt x="528" y="332"/>
                  </a:lnTo>
                  <a:lnTo>
                    <a:pt x="541" y="328"/>
                  </a:lnTo>
                  <a:lnTo>
                    <a:pt x="555" y="322"/>
                  </a:lnTo>
                  <a:lnTo>
                    <a:pt x="563" y="318"/>
                  </a:lnTo>
                  <a:lnTo>
                    <a:pt x="557" y="326"/>
                  </a:lnTo>
                  <a:lnTo>
                    <a:pt x="551" y="334"/>
                  </a:lnTo>
                  <a:lnTo>
                    <a:pt x="548" y="341"/>
                  </a:lnTo>
                  <a:lnTo>
                    <a:pt x="548" y="348"/>
                  </a:lnTo>
                  <a:lnTo>
                    <a:pt x="551" y="352"/>
                  </a:lnTo>
                  <a:lnTo>
                    <a:pt x="557" y="355"/>
                  </a:lnTo>
                  <a:lnTo>
                    <a:pt x="566" y="356"/>
                  </a:lnTo>
                  <a:lnTo>
                    <a:pt x="574" y="357"/>
                  </a:lnTo>
                  <a:lnTo>
                    <a:pt x="589" y="356"/>
                  </a:lnTo>
                  <a:lnTo>
                    <a:pt x="607" y="352"/>
                  </a:lnTo>
                  <a:lnTo>
                    <a:pt x="627" y="348"/>
                  </a:lnTo>
                  <a:lnTo>
                    <a:pt x="648" y="342"/>
                  </a:lnTo>
                  <a:lnTo>
                    <a:pt x="667" y="335"/>
                  </a:lnTo>
                  <a:lnTo>
                    <a:pt x="683" y="329"/>
                  </a:lnTo>
                  <a:lnTo>
                    <a:pt x="699" y="321"/>
                  </a:lnTo>
                  <a:lnTo>
                    <a:pt x="714" y="311"/>
                  </a:lnTo>
                  <a:lnTo>
                    <a:pt x="725" y="303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7" name="Freeform 7">
            <a:extLst>
              <a:ext uri="{FF2B5EF4-FFF2-40B4-BE49-F238E27FC236}">
                <a16:creationId xmlns:a16="http://schemas.microsoft.com/office/drawing/2014/main" id="{BA5FB4A2-BDD5-F62C-3F39-F64935ADF96E}"/>
              </a:ext>
            </a:extLst>
          </p:cNvPr>
          <p:cNvSpPr>
            <a:spLocks/>
          </p:cNvSpPr>
          <p:nvPr/>
        </p:nvSpPr>
        <p:spPr bwMode="auto">
          <a:xfrm>
            <a:off x="4538663" y="760413"/>
            <a:ext cx="142875" cy="2000250"/>
          </a:xfrm>
          <a:custGeom>
            <a:avLst/>
            <a:gdLst>
              <a:gd name="T0" fmla="*/ 0 w 90"/>
              <a:gd name="T1" fmla="*/ 0 h 1260"/>
              <a:gd name="T2" fmla="*/ 89 w 90"/>
              <a:gd name="T3" fmla="*/ 1 h 1260"/>
              <a:gd name="T4" fmla="*/ 51 w 90"/>
              <a:gd name="T5" fmla="*/ 1259 h 1260"/>
              <a:gd name="T6" fmla="*/ 39 w 90"/>
              <a:gd name="T7" fmla="*/ 1259 h 1260"/>
              <a:gd name="T8" fmla="*/ 0 w 90"/>
              <a:gd name="T9" fmla="*/ 0 h 1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0" h="1260">
                <a:moveTo>
                  <a:pt x="0" y="0"/>
                </a:moveTo>
                <a:lnTo>
                  <a:pt x="89" y="1"/>
                </a:lnTo>
                <a:lnTo>
                  <a:pt x="51" y="1259"/>
                </a:lnTo>
                <a:lnTo>
                  <a:pt x="39" y="125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Oval 8">
            <a:extLst>
              <a:ext uri="{FF2B5EF4-FFF2-40B4-BE49-F238E27FC236}">
                <a16:creationId xmlns:a16="http://schemas.microsoft.com/office/drawing/2014/main" id="{1BC8E0A3-A53A-275A-F01D-3A7B6CE0D1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6113" y="530225"/>
            <a:ext cx="295275" cy="287338"/>
          </a:xfrm>
          <a:prstGeom prst="ellipse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253" name="Group 13">
            <a:extLst>
              <a:ext uri="{FF2B5EF4-FFF2-40B4-BE49-F238E27FC236}">
                <a16:creationId xmlns:a16="http://schemas.microsoft.com/office/drawing/2014/main" id="{21D0B645-AA2B-F8F7-3349-ABF23D205B57}"/>
              </a:ext>
            </a:extLst>
          </p:cNvPr>
          <p:cNvGrpSpPr>
            <a:grpSpLocks/>
          </p:cNvGrpSpPr>
          <p:nvPr/>
        </p:nvGrpSpPr>
        <p:grpSpPr bwMode="auto">
          <a:xfrm>
            <a:off x="3867150" y="1811338"/>
            <a:ext cx="1487488" cy="1560512"/>
            <a:chOff x="2436" y="1141"/>
            <a:chExt cx="937" cy="983"/>
          </a:xfrm>
        </p:grpSpPr>
        <p:sp>
          <p:nvSpPr>
            <p:cNvPr id="10249" name="Freeform 9">
              <a:extLst>
                <a:ext uri="{FF2B5EF4-FFF2-40B4-BE49-F238E27FC236}">
                  <a16:creationId xmlns:a16="http://schemas.microsoft.com/office/drawing/2014/main" id="{125FF0BE-17AF-1E04-624A-277CFAEE09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" y="1141"/>
              <a:ext cx="776" cy="982"/>
            </a:xfrm>
            <a:custGeom>
              <a:avLst/>
              <a:gdLst>
                <a:gd name="T0" fmla="*/ 391 w 776"/>
                <a:gd name="T1" fmla="*/ 10 h 982"/>
                <a:gd name="T2" fmla="*/ 349 w 776"/>
                <a:gd name="T3" fmla="*/ 1 h 982"/>
                <a:gd name="T4" fmla="*/ 291 w 776"/>
                <a:gd name="T5" fmla="*/ 17 h 982"/>
                <a:gd name="T6" fmla="*/ 200 w 776"/>
                <a:gd name="T7" fmla="*/ 41 h 982"/>
                <a:gd name="T8" fmla="*/ 113 w 776"/>
                <a:gd name="T9" fmla="*/ 68 h 982"/>
                <a:gd name="T10" fmla="*/ 21 w 776"/>
                <a:gd name="T11" fmla="*/ 107 h 982"/>
                <a:gd name="T12" fmla="*/ 0 w 776"/>
                <a:gd name="T13" fmla="*/ 148 h 982"/>
                <a:gd name="T14" fmla="*/ 18 w 776"/>
                <a:gd name="T15" fmla="*/ 197 h 982"/>
                <a:gd name="T16" fmla="*/ 70 w 776"/>
                <a:gd name="T17" fmla="*/ 227 h 982"/>
                <a:gd name="T18" fmla="*/ 202 w 776"/>
                <a:gd name="T19" fmla="*/ 249 h 982"/>
                <a:gd name="T20" fmla="*/ 450 w 776"/>
                <a:gd name="T21" fmla="*/ 285 h 982"/>
                <a:gd name="T22" fmla="*/ 647 w 776"/>
                <a:gd name="T23" fmla="*/ 321 h 982"/>
                <a:gd name="T24" fmla="*/ 698 w 776"/>
                <a:gd name="T25" fmla="*/ 354 h 982"/>
                <a:gd name="T26" fmla="*/ 723 w 776"/>
                <a:gd name="T27" fmla="*/ 415 h 982"/>
                <a:gd name="T28" fmla="*/ 708 w 776"/>
                <a:gd name="T29" fmla="*/ 480 h 982"/>
                <a:gd name="T30" fmla="*/ 628 w 776"/>
                <a:gd name="T31" fmla="*/ 536 h 982"/>
                <a:gd name="T32" fmla="*/ 532 w 776"/>
                <a:gd name="T33" fmla="*/ 589 h 982"/>
                <a:gd name="T34" fmla="*/ 446 w 776"/>
                <a:gd name="T35" fmla="*/ 639 h 982"/>
                <a:gd name="T36" fmla="*/ 394 w 776"/>
                <a:gd name="T37" fmla="*/ 689 h 982"/>
                <a:gd name="T38" fmla="*/ 355 w 776"/>
                <a:gd name="T39" fmla="*/ 756 h 982"/>
                <a:gd name="T40" fmla="*/ 341 w 776"/>
                <a:gd name="T41" fmla="*/ 823 h 982"/>
                <a:gd name="T42" fmla="*/ 359 w 776"/>
                <a:gd name="T43" fmla="*/ 888 h 982"/>
                <a:gd name="T44" fmla="*/ 404 w 776"/>
                <a:gd name="T45" fmla="*/ 937 h 982"/>
                <a:gd name="T46" fmla="*/ 440 w 776"/>
                <a:gd name="T47" fmla="*/ 973 h 982"/>
                <a:gd name="T48" fmla="*/ 447 w 776"/>
                <a:gd name="T49" fmla="*/ 963 h 982"/>
                <a:gd name="T50" fmla="*/ 405 w 776"/>
                <a:gd name="T51" fmla="*/ 913 h 982"/>
                <a:gd name="T52" fmla="*/ 371 w 776"/>
                <a:gd name="T53" fmla="*/ 849 h 982"/>
                <a:gd name="T54" fmla="*/ 372 w 776"/>
                <a:gd name="T55" fmla="*/ 782 h 982"/>
                <a:gd name="T56" fmla="*/ 406 w 776"/>
                <a:gd name="T57" fmla="*/ 721 h 982"/>
                <a:gd name="T58" fmla="*/ 473 w 776"/>
                <a:gd name="T59" fmla="*/ 663 h 982"/>
                <a:gd name="T60" fmla="*/ 572 w 776"/>
                <a:gd name="T61" fmla="*/ 612 h 982"/>
                <a:gd name="T62" fmla="*/ 665 w 776"/>
                <a:gd name="T63" fmla="*/ 560 h 982"/>
                <a:gd name="T64" fmla="*/ 723 w 776"/>
                <a:gd name="T65" fmla="*/ 523 h 982"/>
                <a:gd name="T66" fmla="*/ 764 w 776"/>
                <a:gd name="T67" fmla="*/ 473 h 982"/>
                <a:gd name="T68" fmla="*/ 775 w 776"/>
                <a:gd name="T69" fmla="*/ 401 h 982"/>
                <a:gd name="T70" fmla="*/ 745 w 776"/>
                <a:gd name="T71" fmla="*/ 332 h 982"/>
                <a:gd name="T72" fmla="*/ 677 w 776"/>
                <a:gd name="T73" fmla="*/ 279 h 982"/>
                <a:gd name="T74" fmla="*/ 502 w 776"/>
                <a:gd name="T75" fmla="*/ 248 h 982"/>
                <a:gd name="T76" fmla="*/ 256 w 776"/>
                <a:gd name="T77" fmla="*/ 208 h 982"/>
                <a:gd name="T78" fmla="*/ 108 w 776"/>
                <a:gd name="T79" fmla="*/ 183 h 982"/>
                <a:gd name="T80" fmla="*/ 69 w 776"/>
                <a:gd name="T81" fmla="*/ 166 h 982"/>
                <a:gd name="T82" fmla="*/ 71 w 776"/>
                <a:gd name="T83" fmla="*/ 140 h 982"/>
                <a:gd name="T84" fmla="*/ 124 w 776"/>
                <a:gd name="T85" fmla="*/ 120 h 982"/>
                <a:gd name="T86" fmla="*/ 214 w 776"/>
                <a:gd name="T87" fmla="*/ 96 h 982"/>
                <a:gd name="T88" fmla="*/ 328 w 776"/>
                <a:gd name="T89" fmla="*/ 67 h 982"/>
                <a:gd name="T90" fmla="*/ 386 w 776"/>
                <a:gd name="T91" fmla="*/ 51 h 982"/>
                <a:gd name="T92" fmla="*/ 407 w 776"/>
                <a:gd name="T93" fmla="*/ 41 h 982"/>
                <a:gd name="T94" fmla="*/ 410 w 776"/>
                <a:gd name="T95" fmla="*/ 33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76" h="982">
                  <a:moveTo>
                    <a:pt x="410" y="25"/>
                  </a:moveTo>
                  <a:lnTo>
                    <a:pt x="407" y="21"/>
                  </a:lnTo>
                  <a:lnTo>
                    <a:pt x="400" y="16"/>
                  </a:lnTo>
                  <a:lnTo>
                    <a:pt x="391" y="10"/>
                  </a:lnTo>
                  <a:lnTo>
                    <a:pt x="381" y="5"/>
                  </a:lnTo>
                  <a:lnTo>
                    <a:pt x="371" y="2"/>
                  </a:lnTo>
                  <a:lnTo>
                    <a:pt x="360" y="0"/>
                  </a:lnTo>
                  <a:lnTo>
                    <a:pt x="349" y="1"/>
                  </a:lnTo>
                  <a:lnTo>
                    <a:pt x="336" y="2"/>
                  </a:lnTo>
                  <a:lnTo>
                    <a:pt x="324" y="5"/>
                  </a:lnTo>
                  <a:lnTo>
                    <a:pt x="308" y="10"/>
                  </a:lnTo>
                  <a:lnTo>
                    <a:pt x="291" y="17"/>
                  </a:lnTo>
                  <a:lnTo>
                    <a:pt x="271" y="23"/>
                  </a:lnTo>
                  <a:lnTo>
                    <a:pt x="244" y="29"/>
                  </a:lnTo>
                  <a:lnTo>
                    <a:pt x="223" y="35"/>
                  </a:lnTo>
                  <a:lnTo>
                    <a:pt x="200" y="41"/>
                  </a:lnTo>
                  <a:lnTo>
                    <a:pt x="178" y="47"/>
                  </a:lnTo>
                  <a:lnTo>
                    <a:pt x="155" y="54"/>
                  </a:lnTo>
                  <a:lnTo>
                    <a:pt x="136" y="60"/>
                  </a:lnTo>
                  <a:lnTo>
                    <a:pt x="113" y="68"/>
                  </a:lnTo>
                  <a:lnTo>
                    <a:pt x="85" y="77"/>
                  </a:lnTo>
                  <a:lnTo>
                    <a:pt x="56" y="88"/>
                  </a:lnTo>
                  <a:lnTo>
                    <a:pt x="39" y="96"/>
                  </a:lnTo>
                  <a:lnTo>
                    <a:pt x="21" y="107"/>
                  </a:lnTo>
                  <a:lnTo>
                    <a:pt x="12" y="115"/>
                  </a:lnTo>
                  <a:lnTo>
                    <a:pt x="7" y="124"/>
                  </a:lnTo>
                  <a:lnTo>
                    <a:pt x="2" y="136"/>
                  </a:lnTo>
                  <a:lnTo>
                    <a:pt x="0" y="148"/>
                  </a:lnTo>
                  <a:lnTo>
                    <a:pt x="1" y="160"/>
                  </a:lnTo>
                  <a:lnTo>
                    <a:pt x="5" y="173"/>
                  </a:lnTo>
                  <a:lnTo>
                    <a:pt x="10" y="184"/>
                  </a:lnTo>
                  <a:lnTo>
                    <a:pt x="18" y="197"/>
                  </a:lnTo>
                  <a:lnTo>
                    <a:pt x="29" y="206"/>
                  </a:lnTo>
                  <a:lnTo>
                    <a:pt x="40" y="214"/>
                  </a:lnTo>
                  <a:lnTo>
                    <a:pt x="54" y="221"/>
                  </a:lnTo>
                  <a:lnTo>
                    <a:pt x="70" y="227"/>
                  </a:lnTo>
                  <a:lnTo>
                    <a:pt x="94" y="233"/>
                  </a:lnTo>
                  <a:lnTo>
                    <a:pt x="125" y="238"/>
                  </a:lnTo>
                  <a:lnTo>
                    <a:pt x="157" y="243"/>
                  </a:lnTo>
                  <a:lnTo>
                    <a:pt x="202" y="249"/>
                  </a:lnTo>
                  <a:lnTo>
                    <a:pt x="242" y="255"/>
                  </a:lnTo>
                  <a:lnTo>
                    <a:pt x="280" y="260"/>
                  </a:lnTo>
                  <a:lnTo>
                    <a:pt x="355" y="270"/>
                  </a:lnTo>
                  <a:lnTo>
                    <a:pt x="450" y="285"/>
                  </a:lnTo>
                  <a:lnTo>
                    <a:pt x="529" y="299"/>
                  </a:lnTo>
                  <a:lnTo>
                    <a:pt x="592" y="309"/>
                  </a:lnTo>
                  <a:lnTo>
                    <a:pt x="619" y="313"/>
                  </a:lnTo>
                  <a:lnTo>
                    <a:pt x="647" y="321"/>
                  </a:lnTo>
                  <a:lnTo>
                    <a:pt x="663" y="328"/>
                  </a:lnTo>
                  <a:lnTo>
                    <a:pt x="675" y="334"/>
                  </a:lnTo>
                  <a:lnTo>
                    <a:pt x="687" y="344"/>
                  </a:lnTo>
                  <a:lnTo>
                    <a:pt x="698" y="354"/>
                  </a:lnTo>
                  <a:lnTo>
                    <a:pt x="708" y="369"/>
                  </a:lnTo>
                  <a:lnTo>
                    <a:pt x="715" y="386"/>
                  </a:lnTo>
                  <a:lnTo>
                    <a:pt x="720" y="399"/>
                  </a:lnTo>
                  <a:lnTo>
                    <a:pt x="723" y="415"/>
                  </a:lnTo>
                  <a:lnTo>
                    <a:pt x="724" y="433"/>
                  </a:lnTo>
                  <a:lnTo>
                    <a:pt x="721" y="453"/>
                  </a:lnTo>
                  <a:lnTo>
                    <a:pt x="716" y="467"/>
                  </a:lnTo>
                  <a:lnTo>
                    <a:pt x="708" y="480"/>
                  </a:lnTo>
                  <a:lnTo>
                    <a:pt x="695" y="494"/>
                  </a:lnTo>
                  <a:lnTo>
                    <a:pt x="677" y="507"/>
                  </a:lnTo>
                  <a:lnTo>
                    <a:pt x="654" y="521"/>
                  </a:lnTo>
                  <a:lnTo>
                    <a:pt x="628" y="536"/>
                  </a:lnTo>
                  <a:lnTo>
                    <a:pt x="602" y="550"/>
                  </a:lnTo>
                  <a:lnTo>
                    <a:pt x="575" y="565"/>
                  </a:lnTo>
                  <a:lnTo>
                    <a:pt x="555" y="576"/>
                  </a:lnTo>
                  <a:lnTo>
                    <a:pt x="532" y="589"/>
                  </a:lnTo>
                  <a:lnTo>
                    <a:pt x="509" y="602"/>
                  </a:lnTo>
                  <a:lnTo>
                    <a:pt x="481" y="618"/>
                  </a:lnTo>
                  <a:lnTo>
                    <a:pt x="460" y="630"/>
                  </a:lnTo>
                  <a:lnTo>
                    <a:pt x="446" y="639"/>
                  </a:lnTo>
                  <a:lnTo>
                    <a:pt x="433" y="650"/>
                  </a:lnTo>
                  <a:lnTo>
                    <a:pt x="419" y="662"/>
                  </a:lnTo>
                  <a:lnTo>
                    <a:pt x="407" y="675"/>
                  </a:lnTo>
                  <a:lnTo>
                    <a:pt x="394" y="689"/>
                  </a:lnTo>
                  <a:lnTo>
                    <a:pt x="384" y="703"/>
                  </a:lnTo>
                  <a:lnTo>
                    <a:pt x="372" y="723"/>
                  </a:lnTo>
                  <a:lnTo>
                    <a:pt x="363" y="740"/>
                  </a:lnTo>
                  <a:lnTo>
                    <a:pt x="355" y="756"/>
                  </a:lnTo>
                  <a:lnTo>
                    <a:pt x="348" y="773"/>
                  </a:lnTo>
                  <a:lnTo>
                    <a:pt x="344" y="788"/>
                  </a:lnTo>
                  <a:lnTo>
                    <a:pt x="342" y="806"/>
                  </a:lnTo>
                  <a:lnTo>
                    <a:pt x="341" y="823"/>
                  </a:lnTo>
                  <a:lnTo>
                    <a:pt x="343" y="839"/>
                  </a:lnTo>
                  <a:lnTo>
                    <a:pt x="347" y="855"/>
                  </a:lnTo>
                  <a:lnTo>
                    <a:pt x="352" y="871"/>
                  </a:lnTo>
                  <a:lnTo>
                    <a:pt x="359" y="888"/>
                  </a:lnTo>
                  <a:lnTo>
                    <a:pt x="368" y="901"/>
                  </a:lnTo>
                  <a:lnTo>
                    <a:pt x="378" y="915"/>
                  </a:lnTo>
                  <a:lnTo>
                    <a:pt x="389" y="925"/>
                  </a:lnTo>
                  <a:lnTo>
                    <a:pt x="404" y="937"/>
                  </a:lnTo>
                  <a:lnTo>
                    <a:pt x="415" y="947"/>
                  </a:lnTo>
                  <a:lnTo>
                    <a:pt x="424" y="954"/>
                  </a:lnTo>
                  <a:lnTo>
                    <a:pt x="431" y="962"/>
                  </a:lnTo>
                  <a:lnTo>
                    <a:pt x="440" y="973"/>
                  </a:lnTo>
                  <a:lnTo>
                    <a:pt x="446" y="981"/>
                  </a:lnTo>
                  <a:lnTo>
                    <a:pt x="449" y="979"/>
                  </a:lnTo>
                  <a:lnTo>
                    <a:pt x="450" y="971"/>
                  </a:lnTo>
                  <a:lnTo>
                    <a:pt x="447" y="963"/>
                  </a:lnTo>
                  <a:lnTo>
                    <a:pt x="440" y="952"/>
                  </a:lnTo>
                  <a:lnTo>
                    <a:pt x="429" y="938"/>
                  </a:lnTo>
                  <a:lnTo>
                    <a:pt x="417" y="925"/>
                  </a:lnTo>
                  <a:lnTo>
                    <a:pt x="405" y="913"/>
                  </a:lnTo>
                  <a:lnTo>
                    <a:pt x="394" y="899"/>
                  </a:lnTo>
                  <a:lnTo>
                    <a:pt x="384" y="881"/>
                  </a:lnTo>
                  <a:lnTo>
                    <a:pt x="376" y="865"/>
                  </a:lnTo>
                  <a:lnTo>
                    <a:pt x="371" y="849"/>
                  </a:lnTo>
                  <a:lnTo>
                    <a:pt x="369" y="830"/>
                  </a:lnTo>
                  <a:lnTo>
                    <a:pt x="368" y="813"/>
                  </a:lnTo>
                  <a:lnTo>
                    <a:pt x="369" y="796"/>
                  </a:lnTo>
                  <a:lnTo>
                    <a:pt x="372" y="782"/>
                  </a:lnTo>
                  <a:lnTo>
                    <a:pt x="378" y="765"/>
                  </a:lnTo>
                  <a:lnTo>
                    <a:pt x="386" y="750"/>
                  </a:lnTo>
                  <a:lnTo>
                    <a:pt x="394" y="736"/>
                  </a:lnTo>
                  <a:lnTo>
                    <a:pt x="406" y="721"/>
                  </a:lnTo>
                  <a:lnTo>
                    <a:pt x="424" y="703"/>
                  </a:lnTo>
                  <a:lnTo>
                    <a:pt x="439" y="690"/>
                  </a:lnTo>
                  <a:lnTo>
                    <a:pt x="455" y="676"/>
                  </a:lnTo>
                  <a:lnTo>
                    <a:pt x="473" y="663"/>
                  </a:lnTo>
                  <a:lnTo>
                    <a:pt x="492" y="652"/>
                  </a:lnTo>
                  <a:lnTo>
                    <a:pt x="518" y="639"/>
                  </a:lnTo>
                  <a:lnTo>
                    <a:pt x="544" y="626"/>
                  </a:lnTo>
                  <a:lnTo>
                    <a:pt x="572" y="612"/>
                  </a:lnTo>
                  <a:lnTo>
                    <a:pt x="596" y="600"/>
                  </a:lnTo>
                  <a:lnTo>
                    <a:pt x="619" y="588"/>
                  </a:lnTo>
                  <a:lnTo>
                    <a:pt x="642" y="574"/>
                  </a:lnTo>
                  <a:lnTo>
                    <a:pt x="665" y="560"/>
                  </a:lnTo>
                  <a:lnTo>
                    <a:pt x="683" y="550"/>
                  </a:lnTo>
                  <a:lnTo>
                    <a:pt x="697" y="542"/>
                  </a:lnTo>
                  <a:lnTo>
                    <a:pt x="709" y="534"/>
                  </a:lnTo>
                  <a:lnTo>
                    <a:pt x="723" y="523"/>
                  </a:lnTo>
                  <a:lnTo>
                    <a:pt x="735" y="512"/>
                  </a:lnTo>
                  <a:lnTo>
                    <a:pt x="749" y="498"/>
                  </a:lnTo>
                  <a:lnTo>
                    <a:pt x="757" y="486"/>
                  </a:lnTo>
                  <a:lnTo>
                    <a:pt x="764" y="473"/>
                  </a:lnTo>
                  <a:lnTo>
                    <a:pt x="768" y="458"/>
                  </a:lnTo>
                  <a:lnTo>
                    <a:pt x="772" y="439"/>
                  </a:lnTo>
                  <a:lnTo>
                    <a:pt x="774" y="417"/>
                  </a:lnTo>
                  <a:lnTo>
                    <a:pt x="775" y="401"/>
                  </a:lnTo>
                  <a:lnTo>
                    <a:pt x="772" y="381"/>
                  </a:lnTo>
                  <a:lnTo>
                    <a:pt x="767" y="366"/>
                  </a:lnTo>
                  <a:lnTo>
                    <a:pt x="758" y="349"/>
                  </a:lnTo>
                  <a:lnTo>
                    <a:pt x="745" y="332"/>
                  </a:lnTo>
                  <a:lnTo>
                    <a:pt x="733" y="317"/>
                  </a:lnTo>
                  <a:lnTo>
                    <a:pt x="717" y="303"/>
                  </a:lnTo>
                  <a:lnTo>
                    <a:pt x="696" y="288"/>
                  </a:lnTo>
                  <a:lnTo>
                    <a:pt x="677" y="279"/>
                  </a:lnTo>
                  <a:lnTo>
                    <a:pt x="656" y="273"/>
                  </a:lnTo>
                  <a:lnTo>
                    <a:pt x="623" y="266"/>
                  </a:lnTo>
                  <a:lnTo>
                    <a:pt x="567" y="259"/>
                  </a:lnTo>
                  <a:lnTo>
                    <a:pt x="502" y="248"/>
                  </a:lnTo>
                  <a:lnTo>
                    <a:pt x="422" y="235"/>
                  </a:lnTo>
                  <a:lnTo>
                    <a:pt x="348" y="224"/>
                  </a:lnTo>
                  <a:lnTo>
                    <a:pt x="287" y="214"/>
                  </a:lnTo>
                  <a:lnTo>
                    <a:pt x="256" y="208"/>
                  </a:lnTo>
                  <a:lnTo>
                    <a:pt x="197" y="198"/>
                  </a:lnTo>
                  <a:lnTo>
                    <a:pt x="155" y="191"/>
                  </a:lnTo>
                  <a:lnTo>
                    <a:pt x="131" y="187"/>
                  </a:lnTo>
                  <a:lnTo>
                    <a:pt x="108" y="183"/>
                  </a:lnTo>
                  <a:lnTo>
                    <a:pt x="90" y="179"/>
                  </a:lnTo>
                  <a:lnTo>
                    <a:pt x="78" y="176"/>
                  </a:lnTo>
                  <a:lnTo>
                    <a:pt x="73" y="172"/>
                  </a:lnTo>
                  <a:lnTo>
                    <a:pt x="69" y="166"/>
                  </a:lnTo>
                  <a:lnTo>
                    <a:pt x="66" y="160"/>
                  </a:lnTo>
                  <a:lnTo>
                    <a:pt x="64" y="154"/>
                  </a:lnTo>
                  <a:lnTo>
                    <a:pt x="66" y="145"/>
                  </a:lnTo>
                  <a:lnTo>
                    <a:pt x="71" y="140"/>
                  </a:lnTo>
                  <a:lnTo>
                    <a:pt x="79" y="135"/>
                  </a:lnTo>
                  <a:lnTo>
                    <a:pt x="90" y="130"/>
                  </a:lnTo>
                  <a:lnTo>
                    <a:pt x="109" y="125"/>
                  </a:lnTo>
                  <a:lnTo>
                    <a:pt x="124" y="120"/>
                  </a:lnTo>
                  <a:lnTo>
                    <a:pt x="142" y="115"/>
                  </a:lnTo>
                  <a:lnTo>
                    <a:pt x="163" y="109"/>
                  </a:lnTo>
                  <a:lnTo>
                    <a:pt x="185" y="103"/>
                  </a:lnTo>
                  <a:lnTo>
                    <a:pt x="214" y="96"/>
                  </a:lnTo>
                  <a:lnTo>
                    <a:pt x="247" y="88"/>
                  </a:lnTo>
                  <a:lnTo>
                    <a:pt x="273" y="81"/>
                  </a:lnTo>
                  <a:lnTo>
                    <a:pt x="307" y="72"/>
                  </a:lnTo>
                  <a:lnTo>
                    <a:pt x="328" y="67"/>
                  </a:lnTo>
                  <a:lnTo>
                    <a:pt x="346" y="62"/>
                  </a:lnTo>
                  <a:lnTo>
                    <a:pt x="359" y="59"/>
                  </a:lnTo>
                  <a:lnTo>
                    <a:pt x="372" y="54"/>
                  </a:lnTo>
                  <a:lnTo>
                    <a:pt x="386" y="51"/>
                  </a:lnTo>
                  <a:lnTo>
                    <a:pt x="398" y="49"/>
                  </a:lnTo>
                  <a:lnTo>
                    <a:pt x="402" y="47"/>
                  </a:lnTo>
                  <a:lnTo>
                    <a:pt x="406" y="45"/>
                  </a:lnTo>
                  <a:lnTo>
                    <a:pt x="407" y="41"/>
                  </a:lnTo>
                  <a:lnTo>
                    <a:pt x="405" y="38"/>
                  </a:lnTo>
                  <a:lnTo>
                    <a:pt x="391" y="37"/>
                  </a:lnTo>
                  <a:lnTo>
                    <a:pt x="407" y="35"/>
                  </a:lnTo>
                  <a:lnTo>
                    <a:pt x="410" y="33"/>
                  </a:lnTo>
                  <a:lnTo>
                    <a:pt x="412" y="29"/>
                  </a:lnTo>
                  <a:lnTo>
                    <a:pt x="411" y="26"/>
                  </a:lnTo>
                  <a:lnTo>
                    <a:pt x="410" y="2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Oval 10">
              <a:extLst>
                <a:ext uri="{FF2B5EF4-FFF2-40B4-BE49-F238E27FC236}">
                  <a16:creationId xmlns:a16="http://schemas.microsoft.com/office/drawing/2014/main" id="{B8413746-D381-3EB4-5A2C-2ADD9E1D6B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1" y="1159"/>
              <a:ext cx="9" cy="1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Freeform 11">
              <a:extLst>
                <a:ext uri="{FF2B5EF4-FFF2-40B4-BE49-F238E27FC236}">
                  <a16:creationId xmlns:a16="http://schemas.microsoft.com/office/drawing/2014/main" id="{E84B6E9A-04C3-4E36-16FB-4DFB1A2E8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" y="1142"/>
              <a:ext cx="776" cy="982"/>
            </a:xfrm>
            <a:custGeom>
              <a:avLst/>
              <a:gdLst>
                <a:gd name="T0" fmla="*/ 384 w 776"/>
                <a:gd name="T1" fmla="*/ 9 h 982"/>
                <a:gd name="T2" fmla="*/ 427 w 776"/>
                <a:gd name="T3" fmla="*/ 1 h 982"/>
                <a:gd name="T4" fmla="*/ 484 w 776"/>
                <a:gd name="T5" fmla="*/ 17 h 982"/>
                <a:gd name="T6" fmla="*/ 576 w 776"/>
                <a:gd name="T7" fmla="*/ 41 h 982"/>
                <a:gd name="T8" fmla="*/ 662 w 776"/>
                <a:gd name="T9" fmla="*/ 67 h 982"/>
                <a:gd name="T10" fmla="*/ 755 w 776"/>
                <a:gd name="T11" fmla="*/ 106 h 982"/>
                <a:gd name="T12" fmla="*/ 775 w 776"/>
                <a:gd name="T13" fmla="*/ 147 h 982"/>
                <a:gd name="T14" fmla="*/ 757 w 776"/>
                <a:gd name="T15" fmla="*/ 196 h 982"/>
                <a:gd name="T16" fmla="*/ 706 w 776"/>
                <a:gd name="T17" fmla="*/ 227 h 982"/>
                <a:gd name="T18" fmla="*/ 573 w 776"/>
                <a:gd name="T19" fmla="*/ 249 h 982"/>
                <a:gd name="T20" fmla="*/ 326 w 776"/>
                <a:gd name="T21" fmla="*/ 285 h 982"/>
                <a:gd name="T22" fmla="*/ 128 w 776"/>
                <a:gd name="T23" fmla="*/ 320 h 982"/>
                <a:gd name="T24" fmla="*/ 78 w 776"/>
                <a:gd name="T25" fmla="*/ 354 h 982"/>
                <a:gd name="T26" fmla="*/ 52 w 776"/>
                <a:gd name="T27" fmla="*/ 415 h 982"/>
                <a:gd name="T28" fmla="*/ 67 w 776"/>
                <a:gd name="T29" fmla="*/ 480 h 982"/>
                <a:gd name="T30" fmla="*/ 147 w 776"/>
                <a:gd name="T31" fmla="*/ 535 h 982"/>
                <a:gd name="T32" fmla="*/ 243 w 776"/>
                <a:gd name="T33" fmla="*/ 589 h 982"/>
                <a:gd name="T34" fmla="*/ 330 w 776"/>
                <a:gd name="T35" fmla="*/ 639 h 982"/>
                <a:gd name="T36" fmla="*/ 381 w 776"/>
                <a:gd name="T37" fmla="*/ 689 h 982"/>
                <a:gd name="T38" fmla="*/ 421 w 776"/>
                <a:gd name="T39" fmla="*/ 755 h 982"/>
                <a:gd name="T40" fmla="*/ 434 w 776"/>
                <a:gd name="T41" fmla="*/ 823 h 982"/>
                <a:gd name="T42" fmla="*/ 416 w 776"/>
                <a:gd name="T43" fmla="*/ 887 h 982"/>
                <a:gd name="T44" fmla="*/ 372 w 776"/>
                <a:gd name="T45" fmla="*/ 937 h 982"/>
                <a:gd name="T46" fmla="*/ 335 w 776"/>
                <a:gd name="T47" fmla="*/ 973 h 982"/>
                <a:gd name="T48" fmla="*/ 328 w 776"/>
                <a:gd name="T49" fmla="*/ 963 h 982"/>
                <a:gd name="T50" fmla="*/ 370 w 776"/>
                <a:gd name="T51" fmla="*/ 912 h 982"/>
                <a:gd name="T52" fmla="*/ 404 w 776"/>
                <a:gd name="T53" fmla="*/ 849 h 982"/>
                <a:gd name="T54" fmla="*/ 403 w 776"/>
                <a:gd name="T55" fmla="*/ 782 h 982"/>
                <a:gd name="T56" fmla="*/ 369 w 776"/>
                <a:gd name="T57" fmla="*/ 721 h 982"/>
                <a:gd name="T58" fmla="*/ 302 w 776"/>
                <a:gd name="T59" fmla="*/ 663 h 982"/>
                <a:gd name="T60" fmla="*/ 203 w 776"/>
                <a:gd name="T61" fmla="*/ 611 h 982"/>
                <a:gd name="T62" fmla="*/ 110 w 776"/>
                <a:gd name="T63" fmla="*/ 560 h 982"/>
                <a:gd name="T64" fmla="*/ 52 w 776"/>
                <a:gd name="T65" fmla="*/ 523 h 982"/>
                <a:gd name="T66" fmla="*/ 12 w 776"/>
                <a:gd name="T67" fmla="*/ 473 h 982"/>
                <a:gd name="T68" fmla="*/ 0 w 776"/>
                <a:gd name="T69" fmla="*/ 401 h 982"/>
                <a:gd name="T70" fmla="*/ 30 w 776"/>
                <a:gd name="T71" fmla="*/ 331 h 982"/>
                <a:gd name="T72" fmla="*/ 99 w 776"/>
                <a:gd name="T73" fmla="*/ 279 h 982"/>
                <a:gd name="T74" fmla="*/ 273 w 776"/>
                <a:gd name="T75" fmla="*/ 248 h 982"/>
                <a:gd name="T76" fmla="*/ 520 w 776"/>
                <a:gd name="T77" fmla="*/ 207 h 982"/>
                <a:gd name="T78" fmla="*/ 667 w 776"/>
                <a:gd name="T79" fmla="*/ 183 h 982"/>
                <a:gd name="T80" fmla="*/ 706 w 776"/>
                <a:gd name="T81" fmla="*/ 166 h 982"/>
                <a:gd name="T82" fmla="*/ 704 w 776"/>
                <a:gd name="T83" fmla="*/ 139 h 982"/>
                <a:gd name="T84" fmla="*/ 652 w 776"/>
                <a:gd name="T85" fmla="*/ 120 h 982"/>
                <a:gd name="T86" fmla="*/ 561 w 776"/>
                <a:gd name="T87" fmla="*/ 95 h 982"/>
                <a:gd name="T88" fmla="*/ 448 w 776"/>
                <a:gd name="T89" fmla="*/ 67 h 982"/>
                <a:gd name="T90" fmla="*/ 390 w 776"/>
                <a:gd name="T91" fmla="*/ 50 h 982"/>
                <a:gd name="T92" fmla="*/ 369 w 776"/>
                <a:gd name="T93" fmla="*/ 40 h 982"/>
                <a:gd name="T94" fmla="*/ 365 w 776"/>
                <a:gd name="T95" fmla="*/ 33 h 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76" h="982">
                  <a:moveTo>
                    <a:pt x="365" y="25"/>
                  </a:moveTo>
                  <a:lnTo>
                    <a:pt x="369" y="21"/>
                  </a:lnTo>
                  <a:lnTo>
                    <a:pt x="375" y="15"/>
                  </a:lnTo>
                  <a:lnTo>
                    <a:pt x="384" y="9"/>
                  </a:lnTo>
                  <a:lnTo>
                    <a:pt x="394" y="5"/>
                  </a:lnTo>
                  <a:lnTo>
                    <a:pt x="405" y="1"/>
                  </a:lnTo>
                  <a:lnTo>
                    <a:pt x="415" y="0"/>
                  </a:lnTo>
                  <a:lnTo>
                    <a:pt x="427" y="1"/>
                  </a:lnTo>
                  <a:lnTo>
                    <a:pt x="440" y="2"/>
                  </a:lnTo>
                  <a:lnTo>
                    <a:pt x="452" y="5"/>
                  </a:lnTo>
                  <a:lnTo>
                    <a:pt x="468" y="10"/>
                  </a:lnTo>
                  <a:lnTo>
                    <a:pt x="484" y="17"/>
                  </a:lnTo>
                  <a:lnTo>
                    <a:pt x="504" y="23"/>
                  </a:lnTo>
                  <a:lnTo>
                    <a:pt x="532" y="29"/>
                  </a:lnTo>
                  <a:lnTo>
                    <a:pt x="553" y="35"/>
                  </a:lnTo>
                  <a:lnTo>
                    <a:pt x="576" y="41"/>
                  </a:lnTo>
                  <a:lnTo>
                    <a:pt x="598" y="47"/>
                  </a:lnTo>
                  <a:lnTo>
                    <a:pt x="621" y="54"/>
                  </a:lnTo>
                  <a:lnTo>
                    <a:pt x="640" y="60"/>
                  </a:lnTo>
                  <a:lnTo>
                    <a:pt x="662" y="67"/>
                  </a:lnTo>
                  <a:lnTo>
                    <a:pt x="690" y="77"/>
                  </a:lnTo>
                  <a:lnTo>
                    <a:pt x="719" y="87"/>
                  </a:lnTo>
                  <a:lnTo>
                    <a:pt x="737" y="95"/>
                  </a:lnTo>
                  <a:lnTo>
                    <a:pt x="755" y="106"/>
                  </a:lnTo>
                  <a:lnTo>
                    <a:pt x="763" y="115"/>
                  </a:lnTo>
                  <a:lnTo>
                    <a:pt x="768" y="124"/>
                  </a:lnTo>
                  <a:lnTo>
                    <a:pt x="774" y="136"/>
                  </a:lnTo>
                  <a:lnTo>
                    <a:pt x="775" y="147"/>
                  </a:lnTo>
                  <a:lnTo>
                    <a:pt x="774" y="159"/>
                  </a:lnTo>
                  <a:lnTo>
                    <a:pt x="770" y="173"/>
                  </a:lnTo>
                  <a:lnTo>
                    <a:pt x="766" y="184"/>
                  </a:lnTo>
                  <a:lnTo>
                    <a:pt x="757" y="196"/>
                  </a:lnTo>
                  <a:lnTo>
                    <a:pt x="747" y="205"/>
                  </a:lnTo>
                  <a:lnTo>
                    <a:pt x="735" y="213"/>
                  </a:lnTo>
                  <a:lnTo>
                    <a:pt x="721" y="221"/>
                  </a:lnTo>
                  <a:lnTo>
                    <a:pt x="706" y="227"/>
                  </a:lnTo>
                  <a:lnTo>
                    <a:pt x="681" y="232"/>
                  </a:lnTo>
                  <a:lnTo>
                    <a:pt x="650" y="238"/>
                  </a:lnTo>
                  <a:lnTo>
                    <a:pt x="618" y="242"/>
                  </a:lnTo>
                  <a:lnTo>
                    <a:pt x="573" y="249"/>
                  </a:lnTo>
                  <a:lnTo>
                    <a:pt x="534" y="254"/>
                  </a:lnTo>
                  <a:lnTo>
                    <a:pt x="495" y="260"/>
                  </a:lnTo>
                  <a:lnTo>
                    <a:pt x="420" y="270"/>
                  </a:lnTo>
                  <a:lnTo>
                    <a:pt x="326" y="285"/>
                  </a:lnTo>
                  <a:lnTo>
                    <a:pt x="246" y="299"/>
                  </a:lnTo>
                  <a:lnTo>
                    <a:pt x="183" y="309"/>
                  </a:lnTo>
                  <a:lnTo>
                    <a:pt x="156" y="313"/>
                  </a:lnTo>
                  <a:lnTo>
                    <a:pt x="128" y="320"/>
                  </a:lnTo>
                  <a:lnTo>
                    <a:pt x="113" y="328"/>
                  </a:lnTo>
                  <a:lnTo>
                    <a:pt x="101" y="334"/>
                  </a:lnTo>
                  <a:lnTo>
                    <a:pt x="88" y="343"/>
                  </a:lnTo>
                  <a:lnTo>
                    <a:pt x="78" y="354"/>
                  </a:lnTo>
                  <a:lnTo>
                    <a:pt x="68" y="369"/>
                  </a:lnTo>
                  <a:lnTo>
                    <a:pt x="60" y="386"/>
                  </a:lnTo>
                  <a:lnTo>
                    <a:pt x="56" y="399"/>
                  </a:lnTo>
                  <a:lnTo>
                    <a:pt x="52" y="415"/>
                  </a:lnTo>
                  <a:lnTo>
                    <a:pt x="51" y="432"/>
                  </a:lnTo>
                  <a:lnTo>
                    <a:pt x="54" y="452"/>
                  </a:lnTo>
                  <a:lnTo>
                    <a:pt x="59" y="467"/>
                  </a:lnTo>
                  <a:lnTo>
                    <a:pt x="67" y="480"/>
                  </a:lnTo>
                  <a:lnTo>
                    <a:pt x="80" y="494"/>
                  </a:lnTo>
                  <a:lnTo>
                    <a:pt x="99" y="507"/>
                  </a:lnTo>
                  <a:lnTo>
                    <a:pt x="122" y="521"/>
                  </a:lnTo>
                  <a:lnTo>
                    <a:pt x="147" y="535"/>
                  </a:lnTo>
                  <a:lnTo>
                    <a:pt x="173" y="549"/>
                  </a:lnTo>
                  <a:lnTo>
                    <a:pt x="200" y="565"/>
                  </a:lnTo>
                  <a:lnTo>
                    <a:pt x="220" y="576"/>
                  </a:lnTo>
                  <a:lnTo>
                    <a:pt x="243" y="589"/>
                  </a:lnTo>
                  <a:lnTo>
                    <a:pt x="266" y="602"/>
                  </a:lnTo>
                  <a:lnTo>
                    <a:pt x="295" y="617"/>
                  </a:lnTo>
                  <a:lnTo>
                    <a:pt x="316" y="630"/>
                  </a:lnTo>
                  <a:lnTo>
                    <a:pt x="330" y="639"/>
                  </a:lnTo>
                  <a:lnTo>
                    <a:pt x="343" y="650"/>
                  </a:lnTo>
                  <a:lnTo>
                    <a:pt x="356" y="662"/>
                  </a:lnTo>
                  <a:lnTo>
                    <a:pt x="369" y="675"/>
                  </a:lnTo>
                  <a:lnTo>
                    <a:pt x="381" y="689"/>
                  </a:lnTo>
                  <a:lnTo>
                    <a:pt x="391" y="703"/>
                  </a:lnTo>
                  <a:lnTo>
                    <a:pt x="404" y="722"/>
                  </a:lnTo>
                  <a:lnTo>
                    <a:pt x="413" y="739"/>
                  </a:lnTo>
                  <a:lnTo>
                    <a:pt x="421" y="755"/>
                  </a:lnTo>
                  <a:lnTo>
                    <a:pt x="427" y="773"/>
                  </a:lnTo>
                  <a:lnTo>
                    <a:pt x="431" y="788"/>
                  </a:lnTo>
                  <a:lnTo>
                    <a:pt x="433" y="806"/>
                  </a:lnTo>
                  <a:lnTo>
                    <a:pt x="434" y="823"/>
                  </a:lnTo>
                  <a:lnTo>
                    <a:pt x="432" y="839"/>
                  </a:lnTo>
                  <a:lnTo>
                    <a:pt x="428" y="855"/>
                  </a:lnTo>
                  <a:lnTo>
                    <a:pt x="423" y="871"/>
                  </a:lnTo>
                  <a:lnTo>
                    <a:pt x="416" y="887"/>
                  </a:lnTo>
                  <a:lnTo>
                    <a:pt x="407" y="901"/>
                  </a:lnTo>
                  <a:lnTo>
                    <a:pt x="397" y="914"/>
                  </a:lnTo>
                  <a:lnTo>
                    <a:pt x="386" y="925"/>
                  </a:lnTo>
                  <a:lnTo>
                    <a:pt x="372" y="937"/>
                  </a:lnTo>
                  <a:lnTo>
                    <a:pt x="360" y="947"/>
                  </a:lnTo>
                  <a:lnTo>
                    <a:pt x="351" y="954"/>
                  </a:lnTo>
                  <a:lnTo>
                    <a:pt x="345" y="962"/>
                  </a:lnTo>
                  <a:lnTo>
                    <a:pt x="335" y="973"/>
                  </a:lnTo>
                  <a:lnTo>
                    <a:pt x="329" y="981"/>
                  </a:lnTo>
                  <a:lnTo>
                    <a:pt x="326" y="978"/>
                  </a:lnTo>
                  <a:lnTo>
                    <a:pt x="326" y="970"/>
                  </a:lnTo>
                  <a:lnTo>
                    <a:pt x="328" y="963"/>
                  </a:lnTo>
                  <a:lnTo>
                    <a:pt x="335" y="952"/>
                  </a:lnTo>
                  <a:lnTo>
                    <a:pt x="346" y="937"/>
                  </a:lnTo>
                  <a:lnTo>
                    <a:pt x="358" y="925"/>
                  </a:lnTo>
                  <a:lnTo>
                    <a:pt x="370" y="912"/>
                  </a:lnTo>
                  <a:lnTo>
                    <a:pt x="381" y="899"/>
                  </a:lnTo>
                  <a:lnTo>
                    <a:pt x="392" y="881"/>
                  </a:lnTo>
                  <a:lnTo>
                    <a:pt x="400" y="864"/>
                  </a:lnTo>
                  <a:lnTo>
                    <a:pt x="404" y="849"/>
                  </a:lnTo>
                  <a:lnTo>
                    <a:pt x="407" y="830"/>
                  </a:lnTo>
                  <a:lnTo>
                    <a:pt x="407" y="813"/>
                  </a:lnTo>
                  <a:lnTo>
                    <a:pt x="406" y="796"/>
                  </a:lnTo>
                  <a:lnTo>
                    <a:pt x="403" y="782"/>
                  </a:lnTo>
                  <a:lnTo>
                    <a:pt x="398" y="765"/>
                  </a:lnTo>
                  <a:lnTo>
                    <a:pt x="390" y="750"/>
                  </a:lnTo>
                  <a:lnTo>
                    <a:pt x="381" y="736"/>
                  </a:lnTo>
                  <a:lnTo>
                    <a:pt x="369" y="721"/>
                  </a:lnTo>
                  <a:lnTo>
                    <a:pt x="351" y="703"/>
                  </a:lnTo>
                  <a:lnTo>
                    <a:pt x="336" y="689"/>
                  </a:lnTo>
                  <a:lnTo>
                    <a:pt x="320" y="675"/>
                  </a:lnTo>
                  <a:lnTo>
                    <a:pt x="302" y="663"/>
                  </a:lnTo>
                  <a:lnTo>
                    <a:pt x="283" y="652"/>
                  </a:lnTo>
                  <a:lnTo>
                    <a:pt x="258" y="638"/>
                  </a:lnTo>
                  <a:lnTo>
                    <a:pt x="231" y="625"/>
                  </a:lnTo>
                  <a:lnTo>
                    <a:pt x="203" y="611"/>
                  </a:lnTo>
                  <a:lnTo>
                    <a:pt x="179" y="600"/>
                  </a:lnTo>
                  <a:lnTo>
                    <a:pt x="157" y="588"/>
                  </a:lnTo>
                  <a:lnTo>
                    <a:pt x="134" y="574"/>
                  </a:lnTo>
                  <a:lnTo>
                    <a:pt x="110" y="560"/>
                  </a:lnTo>
                  <a:lnTo>
                    <a:pt x="93" y="550"/>
                  </a:lnTo>
                  <a:lnTo>
                    <a:pt x="79" y="542"/>
                  </a:lnTo>
                  <a:lnTo>
                    <a:pt x="66" y="533"/>
                  </a:lnTo>
                  <a:lnTo>
                    <a:pt x="52" y="523"/>
                  </a:lnTo>
                  <a:lnTo>
                    <a:pt x="40" y="512"/>
                  </a:lnTo>
                  <a:lnTo>
                    <a:pt x="27" y="498"/>
                  </a:lnTo>
                  <a:lnTo>
                    <a:pt x="18" y="486"/>
                  </a:lnTo>
                  <a:lnTo>
                    <a:pt x="12" y="473"/>
                  </a:lnTo>
                  <a:lnTo>
                    <a:pt x="7" y="458"/>
                  </a:lnTo>
                  <a:lnTo>
                    <a:pt x="3" y="438"/>
                  </a:lnTo>
                  <a:lnTo>
                    <a:pt x="1" y="417"/>
                  </a:lnTo>
                  <a:lnTo>
                    <a:pt x="0" y="401"/>
                  </a:lnTo>
                  <a:lnTo>
                    <a:pt x="4" y="381"/>
                  </a:lnTo>
                  <a:lnTo>
                    <a:pt x="8" y="366"/>
                  </a:lnTo>
                  <a:lnTo>
                    <a:pt x="17" y="349"/>
                  </a:lnTo>
                  <a:lnTo>
                    <a:pt x="30" y="331"/>
                  </a:lnTo>
                  <a:lnTo>
                    <a:pt x="42" y="316"/>
                  </a:lnTo>
                  <a:lnTo>
                    <a:pt x="58" y="302"/>
                  </a:lnTo>
                  <a:lnTo>
                    <a:pt x="80" y="288"/>
                  </a:lnTo>
                  <a:lnTo>
                    <a:pt x="99" y="279"/>
                  </a:lnTo>
                  <a:lnTo>
                    <a:pt x="120" y="273"/>
                  </a:lnTo>
                  <a:lnTo>
                    <a:pt x="152" y="266"/>
                  </a:lnTo>
                  <a:lnTo>
                    <a:pt x="209" y="258"/>
                  </a:lnTo>
                  <a:lnTo>
                    <a:pt x="273" y="248"/>
                  </a:lnTo>
                  <a:lnTo>
                    <a:pt x="353" y="235"/>
                  </a:lnTo>
                  <a:lnTo>
                    <a:pt x="427" y="223"/>
                  </a:lnTo>
                  <a:lnTo>
                    <a:pt x="489" y="214"/>
                  </a:lnTo>
                  <a:lnTo>
                    <a:pt x="520" y="207"/>
                  </a:lnTo>
                  <a:lnTo>
                    <a:pt x="578" y="198"/>
                  </a:lnTo>
                  <a:lnTo>
                    <a:pt x="620" y="191"/>
                  </a:lnTo>
                  <a:lnTo>
                    <a:pt x="644" y="187"/>
                  </a:lnTo>
                  <a:lnTo>
                    <a:pt x="667" y="183"/>
                  </a:lnTo>
                  <a:lnTo>
                    <a:pt x="685" y="179"/>
                  </a:lnTo>
                  <a:lnTo>
                    <a:pt x="697" y="176"/>
                  </a:lnTo>
                  <a:lnTo>
                    <a:pt x="702" y="172"/>
                  </a:lnTo>
                  <a:lnTo>
                    <a:pt x="706" y="166"/>
                  </a:lnTo>
                  <a:lnTo>
                    <a:pt x="710" y="160"/>
                  </a:lnTo>
                  <a:lnTo>
                    <a:pt x="711" y="153"/>
                  </a:lnTo>
                  <a:lnTo>
                    <a:pt x="710" y="145"/>
                  </a:lnTo>
                  <a:lnTo>
                    <a:pt x="704" y="139"/>
                  </a:lnTo>
                  <a:lnTo>
                    <a:pt x="697" y="135"/>
                  </a:lnTo>
                  <a:lnTo>
                    <a:pt x="685" y="130"/>
                  </a:lnTo>
                  <a:lnTo>
                    <a:pt x="667" y="124"/>
                  </a:lnTo>
                  <a:lnTo>
                    <a:pt x="652" y="120"/>
                  </a:lnTo>
                  <a:lnTo>
                    <a:pt x="633" y="114"/>
                  </a:lnTo>
                  <a:lnTo>
                    <a:pt x="613" y="108"/>
                  </a:lnTo>
                  <a:lnTo>
                    <a:pt x="590" y="102"/>
                  </a:lnTo>
                  <a:lnTo>
                    <a:pt x="561" y="95"/>
                  </a:lnTo>
                  <a:lnTo>
                    <a:pt x="528" y="87"/>
                  </a:lnTo>
                  <a:lnTo>
                    <a:pt x="503" y="81"/>
                  </a:lnTo>
                  <a:lnTo>
                    <a:pt x="469" y="72"/>
                  </a:lnTo>
                  <a:lnTo>
                    <a:pt x="448" y="67"/>
                  </a:lnTo>
                  <a:lnTo>
                    <a:pt x="429" y="62"/>
                  </a:lnTo>
                  <a:lnTo>
                    <a:pt x="417" y="58"/>
                  </a:lnTo>
                  <a:lnTo>
                    <a:pt x="403" y="54"/>
                  </a:lnTo>
                  <a:lnTo>
                    <a:pt x="390" y="50"/>
                  </a:lnTo>
                  <a:lnTo>
                    <a:pt x="378" y="48"/>
                  </a:lnTo>
                  <a:lnTo>
                    <a:pt x="373" y="47"/>
                  </a:lnTo>
                  <a:lnTo>
                    <a:pt x="369" y="44"/>
                  </a:lnTo>
                  <a:lnTo>
                    <a:pt x="369" y="40"/>
                  </a:lnTo>
                  <a:lnTo>
                    <a:pt x="371" y="38"/>
                  </a:lnTo>
                  <a:lnTo>
                    <a:pt x="384" y="36"/>
                  </a:lnTo>
                  <a:lnTo>
                    <a:pt x="369" y="35"/>
                  </a:lnTo>
                  <a:lnTo>
                    <a:pt x="365" y="33"/>
                  </a:lnTo>
                  <a:lnTo>
                    <a:pt x="363" y="29"/>
                  </a:lnTo>
                  <a:lnTo>
                    <a:pt x="365" y="25"/>
                  </a:lnTo>
                </a:path>
              </a:pathLst>
            </a:cu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Oval 12">
              <a:extLst>
                <a:ext uri="{FF2B5EF4-FFF2-40B4-BE49-F238E27FC236}">
                  <a16:creationId xmlns:a16="http://schemas.microsoft.com/office/drawing/2014/main" id="{27AEDCAE-C2CC-A372-9842-1B02C3859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99" y="1159"/>
              <a:ext cx="9" cy="2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386BA5D4-0B95-C125-9B6A-4A53238302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219200"/>
            <a:ext cx="5791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2857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indent="-171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00250" indent="-171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57450" indent="-171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371850" indent="-171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29050" indent="-171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45000"/>
              </a:spcBef>
            </a:pPr>
            <a:r>
              <a:rPr lang="en-US" altLang="en-US" sz="4400" dirty="0">
                <a:latin typeface="CG Times (WN)" charset="0"/>
              </a:rPr>
              <a:t>Escape From Eden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0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CE66465-E5F6-3104-1141-F25A5AC367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4191000"/>
            <a:ext cx="7924800" cy="12954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dirty="0"/>
              <a:t>Dedicated to the Promethean heroes of our age</a:t>
            </a:r>
            <a:r>
              <a:rPr lang="en-US" altLang="en-US" dirty="0">
                <a:latin typeface="Symbol" panose="05050102010706020507" pitchFamily="18" charset="2"/>
              </a:rPr>
              <a:t></a:t>
            </a:r>
            <a:endParaRPr lang="en-US" altLang="en-US" dirty="0"/>
          </a:p>
          <a:p>
            <a:pPr algn="ctr">
              <a:buFontTx/>
              <a:buNone/>
            </a:pPr>
            <a:r>
              <a:rPr lang="en-US" altLang="en-US" dirty="0"/>
              <a:t> 		the creators and exploiters of technology.</a:t>
            </a:r>
          </a:p>
          <a:p>
            <a:pPr algn="ctr">
              <a:buFontTx/>
              <a:buNone/>
            </a:pPr>
            <a:r>
              <a:rPr lang="en-US" altLang="en-US" dirty="0"/>
              <a:t> 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 advTm="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0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2F1C060-B92D-31A8-A295-FA6C16D07D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6858000" cy="12954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	</a:t>
            </a:r>
            <a:r>
              <a:rPr lang="en-US" altLang="en-US" i="1" dirty="0"/>
              <a:t>Escape From Eden</a:t>
            </a:r>
            <a:r>
              <a:rPr lang="en-US" altLang="en-US" dirty="0"/>
              <a:t> was presented as a stage play in New York in 1994.</a:t>
            </a:r>
          </a:p>
          <a:p>
            <a:pPr>
              <a:buFontTx/>
              <a:buNone/>
            </a:pPr>
            <a:r>
              <a:rPr lang="en-US" altLang="en-US" dirty="0"/>
              <a:t>	Future stage productions around the U.S., and a film version, are possible.</a:t>
            </a:r>
          </a:p>
          <a:p>
            <a:pPr>
              <a:buFontTx/>
              <a:buNone/>
            </a:pPr>
            <a:r>
              <a:rPr lang="en-US" altLang="en-US" dirty="0"/>
              <a:t>	If you would like to be put on our e-mailing list for information on future play performances and film screenings of </a:t>
            </a:r>
            <a:r>
              <a:rPr lang="en-US" altLang="en-US" i="1" dirty="0"/>
              <a:t>Escape From Eden,</a:t>
            </a:r>
            <a:br>
              <a:rPr lang="en-US" altLang="en-US" dirty="0"/>
            </a:br>
            <a:r>
              <a:rPr lang="en-US" altLang="en-US" dirty="0"/>
              <a:t>please e-mail your request to Ron Pisaturo at the address on his Web site.</a:t>
            </a:r>
          </a:p>
          <a:p>
            <a:pPr>
              <a:buFontTx/>
              <a:buNone/>
            </a:pPr>
            <a:r>
              <a:rPr lang="en-US" altLang="en-US" dirty="0"/>
              <a:t> </a:t>
            </a:r>
          </a:p>
          <a:p>
            <a:pPr>
              <a:buFontTx/>
              <a:buNone/>
            </a:pPr>
            <a:r>
              <a:rPr lang="en-US" altLang="en-US" dirty="0"/>
              <a:t> </a:t>
            </a:r>
          </a:p>
          <a:p>
            <a:pPr>
              <a:buFontTx/>
              <a:buNone/>
            </a:pPr>
            <a:r>
              <a:rPr lang="en-US" altLang="en-US" dirty="0"/>
              <a:t>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 spd="slow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676767"/>
      </a:dk1>
      <a:lt1>
        <a:srgbClr val="FFFFFF"/>
      </a:lt1>
      <a:dk2>
        <a:srgbClr val="F6BF69"/>
      </a:dk2>
      <a:lt2>
        <a:srgbClr val="618FFD"/>
      </a:lt2>
      <a:accent1>
        <a:srgbClr val="FAFD00"/>
      </a:accent1>
      <a:accent2>
        <a:srgbClr val="FE9B03"/>
      </a:accent2>
      <a:accent3>
        <a:srgbClr val="FADCB9"/>
      </a:accent3>
      <a:accent4>
        <a:srgbClr val="DADADA"/>
      </a:accent4>
      <a:accent5>
        <a:srgbClr val="FCFEAA"/>
      </a:accent5>
      <a:accent6>
        <a:srgbClr val="E68C02"/>
      </a:accent6>
      <a:hlink>
        <a:srgbClr val="FF5008"/>
      </a:hlink>
      <a:folHlink>
        <a:srgbClr val="232323"/>
      </a:folHlink>
    </a:clrScheme>
    <a:fontScheme name="Office Theme">
      <a:majorFont>
        <a:latin typeface="Arial"/>
        <a:ea typeface=""/>
        <a:cs typeface=""/>
      </a:majorFont>
      <a:minorFont>
        <a:latin typeface="CG Times (WN)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676767"/>
    </a:dk1>
    <a:lt1>
      <a:srgbClr val="FFFFFF"/>
    </a:lt1>
    <a:dk2>
      <a:srgbClr val="000000"/>
    </a:dk2>
    <a:lt2>
      <a:srgbClr val="618FFD"/>
    </a:lt2>
    <a:accent1>
      <a:srgbClr val="FAFD00"/>
    </a:accent1>
    <a:accent2>
      <a:srgbClr val="FE9B03"/>
    </a:accent2>
    <a:accent3>
      <a:srgbClr val="AAAAAA"/>
    </a:accent3>
    <a:accent4>
      <a:srgbClr val="DADADA"/>
    </a:accent4>
    <a:accent5>
      <a:srgbClr val="FCFEAA"/>
    </a:accent5>
    <a:accent6>
      <a:srgbClr val="E68C02"/>
    </a:accent6>
    <a:hlink>
      <a:srgbClr val="FF5008"/>
    </a:hlink>
    <a:folHlink>
      <a:srgbClr val="232323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676767"/>
    </a:dk1>
    <a:lt1>
      <a:srgbClr val="FFFFFF"/>
    </a:lt1>
    <a:dk2>
      <a:srgbClr val="000000"/>
    </a:dk2>
    <a:lt2>
      <a:srgbClr val="618FFD"/>
    </a:lt2>
    <a:accent1>
      <a:srgbClr val="FAFD00"/>
    </a:accent1>
    <a:accent2>
      <a:srgbClr val="FE9B03"/>
    </a:accent2>
    <a:accent3>
      <a:srgbClr val="AAAAAA"/>
    </a:accent3>
    <a:accent4>
      <a:srgbClr val="DADADA"/>
    </a:accent4>
    <a:accent5>
      <a:srgbClr val="FCFEAA"/>
    </a:accent5>
    <a:accent6>
      <a:srgbClr val="E68C02"/>
    </a:accent6>
    <a:hlink>
      <a:srgbClr val="FF5008"/>
    </a:hlink>
    <a:folHlink>
      <a:srgbClr val="232323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676767"/>
    </a:dk1>
    <a:lt1>
      <a:srgbClr val="FFFFFF"/>
    </a:lt1>
    <a:dk2>
      <a:srgbClr val="000000"/>
    </a:dk2>
    <a:lt2>
      <a:srgbClr val="618FFD"/>
    </a:lt2>
    <a:accent1>
      <a:srgbClr val="FAFD00"/>
    </a:accent1>
    <a:accent2>
      <a:srgbClr val="FE9B03"/>
    </a:accent2>
    <a:accent3>
      <a:srgbClr val="AAAAAA"/>
    </a:accent3>
    <a:accent4>
      <a:srgbClr val="DADADA"/>
    </a:accent4>
    <a:accent5>
      <a:srgbClr val="FCFEAA"/>
    </a:accent5>
    <a:accent6>
      <a:srgbClr val="E68C02"/>
    </a:accent6>
    <a:hlink>
      <a:srgbClr val="FF5008"/>
    </a:hlink>
    <a:folHlink>
      <a:srgbClr val="232323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676767"/>
    </a:dk1>
    <a:lt1>
      <a:srgbClr val="FFFFFF"/>
    </a:lt1>
    <a:dk2>
      <a:srgbClr val="F4C200"/>
    </a:dk2>
    <a:lt2>
      <a:srgbClr val="618FFD"/>
    </a:lt2>
    <a:accent1>
      <a:srgbClr val="FAFD00"/>
    </a:accent1>
    <a:accent2>
      <a:srgbClr val="FE9B03"/>
    </a:accent2>
    <a:accent3>
      <a:srgbClr val="F8DDAA"/>
    </a:accent3>
    <a:accent4>
      <a:srgbClr val="DADADA"/>
    </a:accent4>
    <a:accent5>
      <a:srgbClr val="FCFEAA"/>
    </a:accent5>
    <a:accent6>
      <a:srgbClr val="E68C02"/>
    </a:accent6>
    <a:hlink>
      <a:srgbClr val="FF5008"/>
    </a:hlink>
    <a:folHlink>
      <a:srgbClr val="232323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676767"/>
    </a:dk1>
    <a:lt1>
      <a:srgbClr val="FFFFFF"/>
    </a:lt1>
    <a:dk2>
      <a:srgbClr val="000000"/>
    </a:dk2>
    <a:lt2>
      <a:srgbClr val="618FFD"/>
    </a:lt2>
    <a:accent1>
      <a:srgbClr val="FAFD00"/>
    </a:accent1>
    <a:accent2>
      <a:srgbClr val="FE9B03"/>
    </a:accent2>
    <a:accent3>
      <a:srgbClr val="AAAAAA"/>
    </a:accent3>
    <a:accent4>
      <a:srgbClr val="DADADA"/>
    </a:accent4>
    <a:accent5>
      <a:srgbClr val="FCFEAA"/>
    </a:accent5>
    <a:accent6>
      <a:srgbClr val="E68C02"/>
    </a:accent6>
    <a:hlink>
      <a:srgbClr val="FF5008"/>
    </a:hlink>
    <a:folHlink>
      <a:srgbClr val="232323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676767"/>
    </a:dk1>
    <a:lt1>
      <a:srgbClr val="FFFFFF"/>
    </a:lt1>
    <a:dk2>
      <a:srgbClr val="000000"/>
    </a:dk2>
    <a:lt2>
      <a:srgbClr val="618FFD"/>
    </a:lt2>
    <a:accent1>
      <a:srgbClr val="FAFD00"/>
    </a:accent1>
    <a:accent2>
      <a:srgbClr val="FE9B03"/>
    </a:accent2>
    <a:accent3>
      <a:srgbClr val="AAAAAA"/>
    </a:accent3>
    <a:accent4>
      <a:srgbClr val="DADADA"/>
    </a:accent4>
    <a:accent5>
      <a:srgbClr val="FCFEAA"/>
    </a:accent5>
    <a:accent6>
      <a:srgbClr val="E68C02"/>
    </a:accent6>
    <a:hlink>
      <a:srgbClr val="FF5008"/>
    </a:hlink>
    <a:folHlink>
      <a:srgbClr val="23232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213</Words>
  <Application>Microsoft Office PowerPoint</Application>
  <PresentationFormat>Letter Paper (8.5x11 in)</PresentationFormat>
  <Paragraphs>38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CG Times (WN)</vt:lpstr>
      <vt:lpstr>Symbol</vt:lpstr>
      <vt:lpstr>Office Theme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</vt:vector>
  </TitlesOfParts>
  <Company>Quality Consulting &amp;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Ron Pisaturo</dc:creator>
  <cp:lastModifiedBy>Ronald Pisaturo</cp:lastModifiedBy>
  <cp:revision>7</cp:revision>
  <dcterms:created xsi:type="dcterms:W3CDTF">2000-02-11T06:12:09Z</dcterms:created>
  <dcterms:modified xsi:type="dcterms:W3CDTF">2023-10-11T04:38:09Z</dcterms:modified>
</cp:coreProperties>
</file>